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rnFZAB9ogEE" TargetMode="External"/><Relationship Id="rId4" Type="http://schemas.openxmlformats.org/officeDocument/2006/relationships/hyperlink" Target="http://www.bbc.com/news/technology-6716368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technology-6716368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rnFZAB9ogE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bot holding a yellow bin&#10;&#10;Description automatically generated">
            <a:extLst>
              <a:ext uri="{FF2B5EF4-FFF2-40B4-BE49-F238E27FC236}">
                <a16:creationId xmlns:a16="http://schemas.microsoft.com/office/drawing/2014/main" id="{E7559DD1-7B44-2454-BD1E-7C16C396D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robots and robots&#10;&#10;Description automatically generated">
            <a:extLst>
              <a:ext uri="{FF2B5EF4-FFF2-40B4-BE49-F238E27FC236}">
                <a16:creationId xmlns:a16="http://schemas.microsoft.com/office/drawing/2014/main" id="{CCE52129-DBF9-83E5-4B42-B8651A770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F7DC6C5C-7A0F-111F-801C-A2D60BF7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squares with text&#10;&#10;Description automatically generated">
            <a:extLst>
              <a:ext uri="{FF2B5EF4-FFF2-40B4-BE49-F238E27FC236}">
                <a16:creationId xmlns:a16="http://schemas.microsoft.com/office/drawing/2014/main" id="{071D7A05-6546-16CC-348D-1A497D4E2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ild's information&#10;&#10;Description automatically generated">
            <a:extLst>
              <a:ext uri="{FF2B5EF4-FFF2-40B4-BE49-F238E27FC236}">
                <a16:creationId xmlns:a16="http://schemas.microsoft.com/office/drawing/2014/main" id="{12FAFF06-22CC-0639-4B25-C245C978A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vocabulary&#10;&#10;Description automatically generated with medium confidence">
            <a:extLst>
              <a:ext uri="{FF2B5EF4-FFF2-40B4-BE49-F238E27FC236}">
                <a16:creationId xmlns:a16="http://schemas.microsoft.com/office/drawing/2014/main" id="{00D0BB3C-5006-AE9E-76EE-CF3ED554A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informational text boxes&#10;&#10;Description automatically generated with low confidence">
            <a:extLst>
              <a:ext uri="{FF2B5EF4-FFF2-40B4-BE49-F238E27FC236}">
                <a16:creationId xmlns:a16="http://schemas.microsoft.com/office/drawing/2014/main" id="{B73A7FE1-3C40-439A-45FE-8F1EDCE27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5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8" y="1602879"/>
            <a:ext cx="2491025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" y="95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bot carrying a yellow bin&#10;&#10;Description automatically generated">
            <a:extLst>
              <a:ext uri="{FF2B5EF4-FFF2-40B4-BE49-F238E27FC236}">
                <a16:creationId xmlns:a16="http://schemas.microsoft.com/office/drawing/2014/main" id="{C15175B0-25AB-622F-F903-6056FCDF5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54944" y="5719654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5996652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6273650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2B777772-508D-9430-76F4-B18F57A40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AF3018B3-FFCE-BF80-62B4-942747800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afety vest&#10;&#10;Description automatically generated">
            <a:extLst>
              <a:ext uri="{FF2B5EF4-FFF2-40B4-BE49-F238E27FC236}">
                <a16:creationId xmlns:a16="http://schemas.microsoft.com/office/drawing/2014/main" id="{9467CE08-0045-E61C-6CA8-DF13FC2F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robots&#10;&#10;Description automatically generated">
            <a:extLst>
              <a:ext uri="{FF2B5EF4-FFF2-40B4-BE49-F238E27FC236}">
                <a16:creationId xmlns:a16="http://schemas.microsoft.com/office/drawing/2014/main" id="{97C94C65-D500-FFF6-E5CC-800DB8D7D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robot&#10;&#10;Description automatically generated">
            <a:extLst>
              <a:ext uri="{FF2B5EF4-FFF2-40B4-BE49-F238E27FC236}">
                <a16:creationId xmlns:a16="http://schemas.microsoft.com/office/drawing/2014/main" id="{7119B9C3-2F82-BA35-FA84-47F6FCB0B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bot carrying a yellow bin&#10;&#10;Description automatically generated">
            <a:extLst>
              <a:ext uri="{FF2B5EF4-FFF2-40B4-BE49-F238E27FC236}">
                <a16:creationId xmlns:a16="http://schemas.microsoft.com/office/drawing/2014/main" id="{B7795600-E013-EF59-7950-1E1E8F52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2023-11-10 at 06 AM</Schedule_Date>
    <Delivery_Option xmlns="4aed504c-ebe7-463e-82c7-15fe6339b33a">Schedule Delivery</Delivery_Option>
    <Schedule_ID xmlns="4aed504c-ebe7-463e-82c7-15fe6339b33a">1946</Schedule_ID>
    <Delivery_Purpose xmlns="4aed504c-ebe7-463e-82c7-15fe6339b33a">Broadcast Email</Delivery_Purpo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14E817-74CF-40A6-8122-D8E6EED66228}"/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19</cp:revision>
  <dcterms:created xsi:type="dcterms:W3CDTF">2022-03-08T17:50:39Z</dcterms:created>
  <dcterms:modified xsi:type="dcterms:W3CDTF">2023-11-07T12:52:14Z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