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sldIdLst>
    <p:sldId id="256" r:id="rId5"/>
    <p:sldId id="257" r:id="rId6"/>
    <p:sldId id="268" r:id="rId7"/>
    <p:sldId id="269" r:id="rId8"/>
    <p:sldId id="270" r:id="rId9"/>
    <p:sldId id="258" r:id="rId10"/>
    <p:sldId id="263" r:id="rId11"/>
    <p:sldId id="260" r:id="rId12"/>
    <p:sldId id="261" r:id="rId13"/>
    <p:sldId id="262" r:id="rId14"/>
    <p:sldId id="266" r:id="rId15"/>
    <p:sldId id="267" r:id="rId16"/>
    <p:sldId id="264" r:id="rId17"/>
    <p:sldId id="265" r:id="rId18"/>
    <p:sldId id="273" r:id="rId19"/>
    <p:sldId id="274" r:id="rId20"/>
    <p:sldId id="275" r:id="rId21"/>
    <p:sldId id="271" r:id="rId22"/>
    <p:sldId id="276" r:id="rId23"/>
    <p:sldId id="277" r:id="rId24"/>
    <p:sldId id="281" r:id="rId25"/>
    <p:sldId id="278" r:id="rId26"/>
    <p:sldId id="279" r:id="rId27"/>
    <p:sldId id="280" r:id="rId28"/>
    <p:sldId id="282" r:id="rId29"/>
    <p:sldId id="287" r:id="rId30"/>
    <p:sldId id="284" r:id="rId31"/>
    <p:sldId id="283" r:id="rId32"/>
    <p:sldId id="285" r:id="rId33"/>
    <p:sldId id="286" r:id="rId34"/>
    <p:sldId id="272" r:id="rId35"/>
    <p:sldId id="289" r:id="rId36"/>
    <p:sldId id="288" r:id="rId3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9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AD4840-8726-4A8F-91E6-CB80D0F27097}" v="13" dt="2023-09-28T17:54:40.638"/>
    <p1510:client id="{E68B45EA-4763-4726-B205-4E0D56B44A2C}" v="1" dt="2023-09-28T07:22:04.1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ya Perry" userId="8b27ec61-c3de-4769-9f05-c42a4e3e5f53" providerId="ADAL" clId="{85AD4840-8726-4A8F-91E6-CB80D0F27097}"/>
    <pc:docChg chg="undo custSel addSld modSld">
      <pc:chgData name="Freya Perry" userId="8b27ec61-c3de-4769-9f05-c42a4e3e5f53" providerId="ADAL" clId="{85AD4840-8726-4A8F-91E6-CB80D0F27097}" dt="2023-09-28T17:57:06.908" v="657" actId="27636"/>
      <pc:docMkLst>
        <pc:docMk/>
      </pc:docMkLst>
      <pc:sldChg chg="modSp mod">
        <pc:chgData name="Freya Perry" userId="8b27ec61-c3de-4769-9f05-c42a4e3e5f53" providerId="ADAL" clId="{85AD4840-8726-4A8F-91E6-CB80D0F27097}" dt="2023-09-27T17:08:36.719" v="338" actId="20577"/>
        <pc:sldMkLst>
          <pc:docMk/>
          <pc:sldMk cId="3600361301" sldId="257"/>
        </pc:sldMkLst>
        <pc:spChg chg="mod">
          <ac:chgData name="Freya Perry" userId="8b27ec61-c3de-4769-9f05-c42a4e3e5f53" providerId="ADAL" clId="{85AD4840-8726-4A8F-91E6-CB80D0F27097}" dt="2023-09-27T17:08:36.719" v="338" actId="20577"/>
          <ac:spMkLst>
            <pc:docMk/>
            <pc:sldMk cId="3600361301" sldId="257"/>
            <ac:spMk id="3" creationId="{0C77E936-0541-F631-88A4-C1DABB77968C}"/>
          </ac:spMkLst>
        </pc:spChg>
      </pc:sldChg>
      <pc:sldChg chg="modSp">
        <pc:chgData name="Freya Perry" userId="8b27ec61-c3de-4769-9f05-c42a4e3e5f53" providerId="ADAL" clId="{85AD4840-8726-4A8F-91E6-CB80D0F27097}" dt="2023-09-24T18:14:51.543" v="17" actId="20577"/>
        <pc:sldMkLst>
          <pc:docMk/>
          <pc:sldMk cId="1489381163" sldId="268"/>
        </pc:sldMkLst>
        <pc:spChg chg="mod">
          <ac:chgData name="Freya Perry" userId="8b27ec61-c3de-4769-9f05-c42a4e3e5f53" providerId="ADAL" clId="{85AD4840-8726-4A8F-91E6-CB80D0F27097}" dt="2023-09-24T18:14:51.543" v="17" actId="20577"/>
          <ac:spMkLst>
            <pc:docMk/>
            <pc:sldMk cId="1489381163" sldId="268"/>
            <ac:spMk id="61" creationId="{285EA3EB-82D1-0DAF-A181-366C13076A57}"/>
          </ac:spMkLst>
        </pc:spChg>
      </pc:sldChg>
      <pc:sldChg chg="addSp delSp modSp mod setBg">
        <pc:chgData name="Freya Perry" userId="8b27ec61-c3de-4769-9f05-c42a4e3e5f53" providerId="ADAL" clId="{85AD4840-8726-4A8F-91E6-CB80D0F27097}" dt="2023-09-27T17:18:02.050" v="549" actId="207"/>
        <pc:sldMkLst>
          <pc:docMk/>
          <pc:sldMk cId="3289303236" sldId="272"/>
        </pc:sldMkLst>
        <pc:spChg chg="mod">
          <ac:chgData name="Freya Perry" userId="8b27ec61-c3de-4769-9f05-c42a4e3e5f53" providerId="ADAL" clId="{85AD4840-8726-4A8F-91E6-CB80D0F27097}" dt="2023-09-27T17:13:50.332" v="532" actId="1076"/>
          <ac:spMkLst>
            <pc:docMk/>
            <pc:sldMk cId="3289303236" sldId="272"/>
            <ac:spMk id="2" creationId="{B46287A7-47A6-8955-3ECA-877F933CCDBE}"/>
          </ac:spMkLst>
        </pc:spChg>
        <pc:spChg chg="add del mod">
          <ac:chgData name="Freya Perry" userId="8b27ec61-c3de-4769-9f05-c42a4e3e5f53" providerId="ADAL" clId="{85AD4840-8726-4A8F-91E6-CB80D0F27097}" dt="2023-09-27T17:08:45.563" v="339" actId="21"/>
          <ac:spMkLst>
            <pc:docMk/>
            <pc:sldMk cId="3289303236" sldId="272"/>
            <ac:spMk id="3" creationId="{5040E342-7C07-F631-4E8B-12E60665269E}"/>
          </ac:spMkLst>
        </pc:spChg>
        <pc:spChg chg="del">
          <ac:chgData name="Freya Perry" userId="8b27ec61-c3de-4769-9f05-c42a4e3e5f53" providerId="ADAL" clId="{85AD4840-8726-4A8F-91E6-CB80D0F27097}" dt="2023-09-27T17:06:34.155" v="141" actId="478"/>
          <ac:spMkLst>
            <pc:docMk/>
            <pc:sldMk cId="3289303236" sldId="272"/>
            <ac:spMk id="7" creationId="{B8D52F90-EA13-CB21-B887-70E73CC55141}"/>
          </ac:spMkLst>
        </pc:spChg>
        <pc:spChg chg="add mod">
          <ac:chgData name="Freya Perry" userId="8b27ec61-c3de-4769-9f05-c42a4e3e5f53" providerId="ADAL" clId="{85AD4840-8726-4A8F-91E6-CB80D0F27097}" dt="2023-09-27T17:18:02.050" v="549" actId="207"/>
          <ac:spMkLst>
            <pc:docMk/>
            <pc:sldMk cId="3289303236" sldId="272"/>
            <ac:spMk id="8" creationId="{07B3BDED-62AC-01AA-268C-CD92D1F78E5C}"/>
          </ac:spMkLst>
        </pc:spChg>
        <pc:spChg chg="add">
          <ac:chgData name="Freya Perry" userId="8b27ec61-c3de-4769-9f05-c42a4e3e5f53" providerId="ADAL" clId="{85AD4840-8726-4A8F-91E6-CB80D0F27097}" dt="2023-09-27T17:07:25.647" v="306" actId="26606"/>
          <ac:spMkLst>
            <pc:docMk/>
            <pc:sldMk cId="3289303236" sldId="272"/>
            <ac:spMk id="9" creationId="{1C582B07-D0F0-4B6B-A5D9-D2F192CB3A4E}"/>
          </ac:spMkLst>
        </pc:spChg>
        <pc:spChg chg="add mod ord">
          <ac:chgData name="Freya Perry" userId="8b27ec61-c3de-4769-9f05-c42a4e3e5f53" providerId="ADAL" clId="{85AD4840-8726-4A8F-91E6-CB80D0F27097}" dt="2023-09-27T17:17:58.791" v="548" actId="207"/>
          <ac:spMkLst>
            <pc:docMk/>
            <pc:sldMk cId="3289303236" sldId="272"/>
            <ac:spMk id="10" creationId="{BB5E5618-1200-55D6-A91E-7EDCB0C088AC}"/>
          </ac:spMkLst>
        </pc:spChg>
        <pc:spChg chg="add mod ord">
          <ac:chgData name="Freya Perry" userId="8b27ec61-c3de-4769-9f05-c42a4e3e5f53" providerId="ADAL" clId="{85AD4840-8726-4A8F-91E6-CB80D0F27097}" dt="2023-09-27T17:17:54.397" v="547" actId="207"/>
          <ac:spMkLst>
            <pc:docMk/>
            <pc:sldMk cId="3289303236" sldId="272"/>
            <ac:spMk id="43" creationId="{C03B7ECC-217F-BA6F-9115-C53545CD9B9C}"/>
          </ac:spMkLst>
        </pc:spChg>
        <pc:spChg chg="add">
          <ac:chgData name="Freya Perry" userId="8b27ec61-c3de-4769-9f05-c42a4e3e5f53" providerId="ADAL" clId="{85AD4840-8726-4A8F-91E6-CB80D0F27097}" dt="2023-09-27T17:07:25.647" v="306" actId="26606"/>
          <ac:spMkLst>
            <pc:docMk/>
            <pc:sldMk cId="3289303236" sldId="272"/>
            <ac:spMk id="44" creationId="{BEAC0A80-07D3-49CB-87C3-BC34F219DFF7}"/>
          </ac:spMkLst>
        </pc:spChg>
        <pc:spChg chg="add mod ord">
          <ac:chgData name="Freya Perry" userId="8b27ec61-c3de-4769-9f05-c42a4e3e5f53" providerId="ADAL" clId="{85AD4840-8726-4A8F-91E6-CB80D0F27097}" dt="2023-09-27T17:17:50.749" v="546" actId="207"/>
          <ac:spMkLst>
            <pc:docMk/>
            <pc:sldMk cId="3289303236" sldId="272"/>
            <ac:spMk id="45" creationId="{3B346C78-B001-63D3-5CA2-A72333B77901}"/>
          </ac:spMkLst>
        </pc:spChg>
        <pc:spChg chg="add mod ord">
          <ac:chgData name="Freya Perry" userId="8b27ec61-c3de-4769-9f05-c42a4e3e5f53" providerId="ADAL" clId="{85AD4840-8726-4A8F-91E6-CB80D0F27097}" dt="2023-09-27T17:17:48.028" v="545" actId="207"/>
          <ac:spMkLst>
            <pc:docMk/>
            <pc:sldMk cId="3289303236" sldId="272"/>
            <ac:spMk id="46" creationId="{91B12DFC-C842-3EB1-2334-2B88F706C6A0}"/>
          </ac:spMkLst>
        </pc:spChg>
        <pc:spChg chg="add mod ord">
          <ac:chgData name="Freya Perry" userId="8b27ec61-c3de-4769-9f05-c42a4e3e5f53" providerId="ADAL" clId="{85AD4840-8726-4A8F-91E6-CB80D0F27097}" dt="2023-09-27T17:17:44.981" v="544" actId="207"/>
          <ac:spMkLst>
            <pc:docMk/>
            <pc:sldMk cId="3289303236" sldId="272"/>
            <ac:spMk id="47" creationId="{45B46D5C-74F3-DD17-1541-884C0A8A225B}"/>
          </ac:spMkLst>
        </pc:spChg>
        <pc:grpChg chg="add">
          <ac:chgData name="Freya Perry" userId="8b27ec61-c3de-4769-9f05-c42a4e3e5f53" providerId="ADAL" clId="{85AD4840-8726-4A8F-91E6-CB80D0F27097}" dt="2023-09-27T17:07:25.647" v="306" actId="26606"/>
          <ac:grpSpMkLst>
            <pc:docMk/>
            <pc:sldMk cId="3289303236" sldId="272"/>
            <ac:grpSpMk id="11" creationId="{4D431671-5191-4947-8899-E90505A70426}"/>
          </ac:grpSpMkLst>
        </pc:grpChg>
        <pc:picChg chg="add">
          <ac:chgData name="Freya Perry" userId="8b27ec61-c3de-4769-9f05-c42a4e3e5f53" providerId="ADAL" clId="{85AD4840-8726-4A8F-91E6-CB80D0F27097}" dt="2023-09-27T17:07:25.647" v="306" actId="26606"/>
          <ac:picMkLst>
            <pc:docMk/>
            <pc:sldMk cId="3289303236" sldId="272"/>
            <ac:picMk id="5" creationId="{DB912A2B-27B8-A514-EE9F-20785D678CF2}"/>
          </ac:picMkLst>
        </pc:picChg>
      </pc:sldChg>
      <pc:sldChg chg="addSp modSp mod">
        <pc:chgData name="Freya Perry" userId="8b27ec61-c3de-4769-9f05-c42a4e3e5f53" providerId="ADAL" clId="{85AD4840-8726-4A8F-91E6-CB80D0F27097}" dt="2023-09-27T16:56:07.078" v="72" actId="1076"/>
        <pc:sldMkLst>
          <pc:docMk/>
          <pc:sldMk cId="2974711258" sldId="283"/>
        </pc:sldMkLst>
        <pc:spChg chg="add mod">
          <ac:chgData name="Freya Perry" userId="8b27ec61-c3de-4769-9f05-c42a4e3e5f53" providerId="ADAL" clId="{85AD4840-8726-4A8F-91E6-CB80D0F27097}" dt="2023-09-27T16:56:07.078" v="72" actId="1076"/>
          <ac:spMkLst>
            <pc:docMk/>
            <pc:sldMk cId="2974711258" sldId="283"/>
            <ac:spMk id="6" creationId="{EF1ECD64-57EA-5A3B-E078-2A8C1E640BA5}"/>
          </ac:spMkLst>
        </pc:spChg>
      </pc:sldChg>
      <pc:sldChg chg="modSp mod">
        <pc:chgData name="Freya Perry" userId="8b27ec61-c3de-4769-9f05-c42a4e3e5f53" providerId="ADAL" clId="{85AD4840-8726-4A8F-91E6-CB80D0F27097}" dt="2023-09-28T17:57:06.908" v="657" actId="27636"/>
        <pc:sldMkLst>
          <pc:docMk/>
          <pc:sldMk cId="2760708830" sldId="286"/>
        </pc:sldMkLst>
        <pc:spChg chg="mod">
          <ac:chgData name="Freya Perry" userId="8b27ec61-c3de-4769-9f05-c42a4e3e5f53" providerId="ADAL" clId="{85AD4840-8726-4A8F-91E6-CB80D0F27097}" dt="2023-09-28T17:57:06.908" v="657" actId="27636"/>
          <ac:spMkLst>
            <pc:docMk/>
            <pc:sldMk cId="2760708830" sldId="286"/>
            <ac:spMk id="3" creationId="{D266EAAD-A471-A0AF-0FF9-19B49E231178}"/>
          </ac:spMkLst>
        </pc:spChg>
      </pc:sldChg>
      <pc:sldChg chg="addSp delSp modSp new mod setBg addAnim delAnim">
        <pc:chgData name="Freya Perry" userId="8b27ec61-c3de-4769-9f05-c42a4e3e5f53" providerId="ADAL" clId="{85AD4840-8726-4A8F-91E6-CB80D0F27097}" dt="2023-09-27T17:08:20.833" v="328" actId="26606"/>
        <pc:sldMkLst>
          <pc:docMk/>
          <pc:sldMk cId="3458572659" sldId="288"/>
        </pc:sldMkLst>
        <pc:spChg chg="mod">
          <ac:chgData name="Freya Perry" userId="8b27ec61-c3de-4769-9f05-c42a4e3e5f53" providerId="ADAL" clId="{85AD4840-8726-4A8F-91E6-CB80D0F27097}" dt="2023-09-27T17:08:20.833" v="328" actId="26606"/>
          <ac:spMkLst>
            <pc:docMk/>
            <pc:sldMk cId="3458572659" sldId="288"/>
            <ac:spMk id="2" creationId="{A79571AE-45E7-4CA3-FF7B-4F98C5449E62}"/>
          </ac:spMkLst>
        </pc:spChg>
        <pc:spChg chg="del">
          <ac:chgData name="Freya Perry" userId="8b27ec61-c3de-4769-9f05-c42a4e3e5f53" providerId="ADAL" clId="{85AD4840-8726-4A8F-91E6-CB80D0F27097}" dt="2023-09-27T17:08:10.400" v="324" actId="478"/>
          <ac:spMkLst>
            <pc:docMk/>
            <pc:sldMk cId="3458572659" sldId="288"/>
            <ac:spMk id="3" creationId="{BB82D2E0-B462-F9FC-5E78-9391CB216FFE}"/>
          </ac:spMkLst>
        </pc:spChg>
        <pc:spChg chg="add del">
          <ac:chgData name="Freya Perry" userId="8b27ec61-c3de-4769-9f05-c42a4e3e5f53" providerId="ADAL" clId="{85AD4840-8726-4A8F-91E6-CB80D0F27097}" dt="2023-09-27T17:08:20.815" v="327" actId="26606"/>
          <ac:spMkLst>
            <pc:docMk/>
            <pc:sldMk cId="3458572659" sldId="288"/>
            <ac:spMk id="41" creationId="{2437C4A8-8E3A-4ADA-93B9-64737CE1ABB1}"/>
          </ac:spMkLst>
        </pc:spChg>
        <pc:spChg chg="add">
          <ac:chgData name="Freya Perry" userId="8b27ec61-c3de-4769-9f05-c42a4e3e5f53" providerId="ADAL" clId="{85AD4840-8726-4A8F-91E6-CB80D0F27097}" dt="2023-09-27T17:08:20.833" v="328" actId="26606"/>
          <ac:spMkLst>
            <pc:docMk/>
            <pc:sldMk cId="3458572659" sldId="288"/>
            <ac:spMk id="42" creationId="{2437C4A8-8E3A-4ADA-93B9-64737CE1ABB1}"/>
          </ac:spMkLst>
        </pc:spChg>
        <pc:spChg chg="add del">
          <ac:chgData name="Freya Perry" userId="8b27ec61-c3de-4769-9f05-c42a4e3e5f53" providerId="ADAL" clId="{85AD4840-8726-4A8F-91E6-CB80D0F27097}" dt="2023-09-27T17:08:20.815" v="327" actId="26606"/>
          <ac:spMkLst>
            <pc:docMk/>
            <pc:sldMk cId="3458572659" sldId="288"/>
            <ac:spMk id="43" creationId="{4E1EF4E8-5513-4BF5-BC41-04645281C672}"/>
          </ac:spMkLst>
        </pc:spChg>
        <pc:spChg chg="add">
          <ac:chgData name="Freya Perry" userId="8b27ec61-c3de-4769-9f05-c42a4e3e5f53" providerId="ADAL" clId="{85AD4840-8726-4A8F-91E6-CB80D0F27097}" dt="2023-09-27T17:08:20.833" v="328" actId="26606"/>
          <ac:spMkLst>
            <pc:docMk/>
            <pc:sldMk cId="3458572659" sldId="288"/>
            <ac:spMk id="44" creationId="{A173122F-D466-4F08-90FA-0038F7AC214A}"/>
          </ac:spMkLst>
        </pc:spChg>
        <pc:spChg chg="add del">
          <ac:chgData name="Freya Perry" userId="8b27ec61-c3de-4769-9f05-c42a4e3e5f53" providerId="ADAL" clId="{85AD4840-8726-4A8F-91E6-CB80D0F27097}" dt="2023-09-27T17:08:20.815" v="327" actId="26606"/>
          <ac:spMkLst>
            <pc:docMk/>
            <pc:sldMk cId="3458572659" sldId="288"/>
            <ac:spMk id="45" creationId="{D22FBD32-C88A-4C1D-BC76-613A93944B72}"/>
          </ac:spMkLst>
        </pc:spChg>
        <pc:spChg chg="add">
          <ac:chgData name="Freya Perry" userId="8b27ec61-c3de-4769-9f05-c42a4e3e5f53" providerId="ADAL" clId="{85AD4840-8726-4A8F-91E6-CB80D0F27097}" dt="2023-09-27T17:08:20.833" v="328" actId="26606"/>
          <ac:spMkLst>
            <pc:docMk/>
            <pc:sldMk cId="3458572659" sldId="288"/>
            <ac:spMk id="79" creationId="{F952A221-69C2-46B3-890D-354CA5961656}"/>
          </ac:spMkLst>
        </pc:spChg>
        <pc:grpChg chg="add del">
          <ac:chgData name="Freya Perry" userId="8b27ec61-c3de-4769-9f05-c42a4e3e5f53" providerId="ADAL" clId="{85AD4840-8726-4A8F-91E6-CB80D0F27097}" dt="2023-09-27T17:08:20.815" v="327" actId="26606"/>
          <ac:grpSpMkLst>
            <pc:docMk/>
            <pc:sldMk cId="3458572659" sldId="288"/>
            <ac:grpSpMk id="8" creationId="{748618E9-EE2D-4864-9EEE-58939BD4FBBA}"/>
          </ac:grpSpMkLst>
        </pc:grpChg>
        <pc:grpChg chg="add">
          <ac:chgData name="Freya Perry" userId="8b27ec61-c3de-4769-9f05-c42a4e3e5f53" providerId="ADAL" clId="{85AD4840-8726-4A8F-91E6-CB80D0F27097}" dt="2023-09-27T17:08:20.833" v="328" actId="26606"/>
          <ac:grpSpMkLst>
            <pc:docMk/>
            <pc:sldMk cId="3458572659" sldId="288"/>
            <ac:grpSpMk id="9" creationId="{748618E9-EE2D-4864-9EEE-58939BD4FBBA}"/>
          </ac:grpSpMkLst>
        </pc:grpChg>
        <pc:grpChg chg="add">
          <ac:chgData name="Freya Perry" userId="8b27ec61-c3de-4769-9f05-c42a4e3e5f53" providerId="ADAL" clId="{85AD4840-8726-4A8F-91E6-CB80D0F27097}" dt="2023-09-27T17:08:20.833" v="328" actId="26606"/>
          <ac:grpSpMkLst>
            <pc:docMk/>
            <pc:sldMk cId="3458572659" sldId="288"/>
            <ac:grpSpMk id="46" creationId="{B19EC7B8-C390-4F1B-8960-E6D32451033C}"/>
          </ac:grpSpMkLst>
        </pc:grpChg>
        <pc:grpChg chg="add del">
          <ac:chgData name="Freya Perry" userId="8b27ec61-c3de-4769-9f05-c42a4e3e5f53" providerId="ADAL" clId="{85AD4840-8726-4A8F-91E6-CB80D0F27097}" dt="2023-09-27T17:08:20.815" v="327" actId="26606"/>
          <ac:grpSpMkLst>
            <pc:docMk/>
            <pc:sldMk cId="3458572659" sldId="288"/>
            <ac:grpSpMk id="47" creationId="{53499997-BC46-4896-AEA5-37EC629D2291}"/>
          </ac:grpSpMkLst>
        </pc:grpChg>
        <pc:picChg chg="add del">
          <ac:chgData name="Freya Perry" userId="8b27ec61-c3de-4769-9f05-c42a4e3e5f53" providerId="ADAL" clId="{85AD4840-8726-4A8F-91E6-CB80D0F27097}" dt="2023-09-27T17:08:20.815" v="327" actId="26606"/>
          <ac:picMkLst>
            <pc:docMk/>
            <pc:sldMk cId="3458572659" sldId="288"/>
            <ac:picMk id="4" creationId="{F2098132-C232-2F65-DCA4-518756472827}"/>
          </ac:picMkLst>
        </pc:picChg>
        <pc:picChg chg="add">
          <ac:chgData name="Freya Perry" userId="8b27ec61-c3de-4769-9f05-c42a4e3e5f53" providerId="ADAL" clId="{85AD4840-8726-4A8F-91E6-CB80D0F27097}" dt="2023-09-27T17:08:20.833" v="328" actId="26606"/>
          <ac:picMkLst>
            <pc:docMk/>
            <pc:sldMk cId="3458572659" sldId="288"/>
            <ac:picMk id="6" creationId="{07CF0A9C-FA4B-08C9-23A2-974000017092}"/>
          </ac:picMkLst>
        </pc:picChg>
      </pc:sldChg>
      <pc:sldChg chg="addSp delSp modSp new mod">
        <pc:chgData name="Freya Perry" userId="8b27ec61-c3de-4769-9f05-c42a4e3e5f53" providerId="ADAL" clId="{85AD4840-8726-4A8F-91E6-CB80D0F27097}" dt="2023-09-27T17:18:13.801" v="550" actId="478"/>
        <pc:sldMkLst>
          <pc:docMk/>
          <pc:sldMk cId="1085474731" sldId="289"/>
        </pc:sldMkLst>
        <pc:spChg chg="del">
          <ac:chgData name="Freya Perry" userId="8b27ec61-c3de-4769-9f05-c42a4e3e5f53" providerId="ADAL" clId="{85AD4840-8726-4A8F-91E6-CB80D0F27097}" dt="2023-09-27T17:18:13.801" v="550" actId="478"/>
          <ac:spMkLst>
            <pc:docMk/>
            <pc:sldMk cId="1085474731" sldId="289"/>
            <ac:spMk id="2" creationId="{F343A8FD-F1E7-73E1-9DFF-85497C7D8DD2}"/>
          </ac:spMkLst>
        </pc:spChg>
        <pc:spChg chg="del">
          <ac:chgData name="Freya Perry" userId="8b27ec61-c3de-4769-9f05-c42a4e3e5f53" providerId="ADAL" clId="{85AD4840-8726-4A8F-91E6-CB80D0F27097}" dt="2023-09-27T17:08:48.740" v="341"/>
          <ac:spMkLst>
            <pc:docMk/>
            <pc:sldMk cId="1085474731" sldId="289"/>
            <ac:spMk id="3" creationId="{E3188F8A-A2D0-C43D-56BB-D4A3EBADA7CB}"/>
          </ac:spMkLst>
        </pc:spChg>
        <pc:spChg chg="add mod">
          <ac:chgData name="Freya Perry" userId="8b27ec61-c3de-4769-9f05-c42a4e3e5f53" providerId="ADAL" clId="{85AD4840-8726-4A8F-91E6-CB80D0F27097}" dt="2023-09-27T17:08:48.740" v="341"/>
          <ac:spMkLst>
            <pc:docMk/>
            <pc:sldMk cId="1085474731" sldId="289"/>
            <ac:spMk id="4" creationId="{BBE247E0-3C71-5F3C-A379-4905ED7F162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460A0B-B36B-43CD-914B-1F1210D354A0}"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5CCFFA99-3214-4526-AA68-BEBB7C504235}">
      <dgm:prSet/>
      <dgm:spPr/>
      <dgm:t>
        <a:bodyPr/>
        <a:lstStyle/>
        <a:p>
          <a:r>
            <a:rPr lang="en-GB"/>
            <a:t>Fitness</a:t>
          </a:r>
          <a:endParaRPr lang="en-US"/>
        </a:p>
      </dgm:t>
    </dgm:pt>
    <dgm:pt modelId="{32EA7426-40BF-428C-8E40-269B750C8069}" type="parTrans" cxnId="{69C57BFB-309A-4754-994C-E0762E696F6C}">
      <dgm:prSet/>
      <dgm:spPr/>
      <dgm:t>
        <a:bodyPr/>
        <a:lstStyle/>
        <a:p>
          <a:endParaRPr lang="en-US"/>
        </a:p>
      </dgm:t>
    </dgm:pt>
    <dgm:pt modelId="{7D871D57-285C-403D-82E3-CD8E2257B6A8}" type="sibTrans" cxnId="{69C57BFB-309A-4754-994C-E0762E696F6C}">
      <dgm:prSet/>
      <dgm:spPr/>
      <dgm:t>
        <a:bodyPr/>
        <a:lstStyle/>
        <a:p>
          <a:endParaRPr lang="en-US"/>
        </a:p>
      </dgm:t>
    </dgm:pt>
    <dgm:pt modelId="{0EB709C2-E339-437F-A0E9-F48B89B0984D}">
      <dgm:prSet/>
      <dgm:spPr/>
      <dgm:t>
        <a:bodyPr/>
        <a:lstStyle/>
        <a:p>
          <a:r>
            <a:rPr lang="en-GB"/>
            <a:t>Balls Skills</a:t>
          </a:r>
          <a:endParaRPr lang="en-US"/>
        </a:p>
      </dgm:t>
    </dgm:pt>
    <dgm:pt modelId="{21DDEB1C-49B6-4E3A-91E2-92721A925ACA}" type="parTrans" cxnId="{941682D8-1E26-412B-AA7B-F0A4809DFB7D}">
      <dgm:prSet/>
      <dgm:spPr/>
      <dgm:t>
        <a:bodyPr/>
        <a:lstStyle/>
        <a:p>
          <a:endParaRPr lang="en-US"/>
        </a:p>
      </dgm:t>
    </dgm:pt>
    <dgm:pt modelId="{9F6587A7-28C9-4537-914B-8A7F0907443C}" type="sibTrans" cxnId="{941682D8-1E26-412B-AA7B-F0A4809DFB7D}">
      <dgm:prSet/>
      <dgm:spPr/>
      <dgm:t>
        <a:bodyPr/>
        <a:lstStyle/>
        <a:p>
          <a:endParaRPr lang="en-US"/>
        </a:p>
      </dgm:t>
    </dgm:pt>
    <dgm:pt modelId="{EB769976-BE6D-432A-939B-7728CE9BE29B}">
      <dgm:prSet/>
      <dgm:spPr/>
      <dgm:t>
        <a:bodyPr/>
        <a:lstStyle/>
        <a:p>
          <a:r>
            <a:rPr lang="en-GB"/>
            <a:t>Dance </a:t>
          </a:r>
          <a:endParaRPr lang="en-US"/>
        </a:p>
      </dgm:t>
    </dgm:pt>
    <dgm:pt modelId="{CE3092EB-7FC0-4C4B-B658-9096687DC306}" type="parTrans" cxnId="{DF273B82-2E7C-4177-9DFC-0A995C96C580}">
      <dgm:prSet/>
      <dgm:spPr/>
      <dgm:t>
        <a:bodyPr/>
        <a:lstStyle/>
        <a:p>
          <a:endParaRPr lang="en-US"/>
        </a:p>
      </dgm:t>
    </dgm:pt>
    <dgm:pt modelId="{F83311C1-D881-4C7F-9572-6A60C8619A7A}" type="sibTrans" cxnId="{DF273B82-2E7C-4177-9DFC-0A995C96C580}">
      <dgm:prSet/>
      <dgm:spPr/>
      <dgm:t>
        <a:bodyPr/>
        <a:lstStyle/>
        <a:p>
          <a:endParaRPr lang="en-US"/>
        </a:p>
      </dgm:t>
    </dgm:pt>
    <dgm:pt modelId="{8BD561AF-E027-4847-9A5D-18006E652D84}">
      <dgm:prSet/>
      <dgm:spPr/>
      <dgm:t>
        <a:bodyPr/>
        <a:lstStyle/>
        <a:p>
          <a:r>
            <a:rPr lang="en-GB"/>
            <a:t>Gymnastics</a:t>
          </a:r>
          <a:endParaRPr lang="en-US"/>
        </a:p>
      </dgm:t>
    </dgm:pt>
    <dgm:pt modelId="{18CCDF43-A0C9-4CDB-8962-B1DA82EDAE98}" type="parTrans" cxnId="{002A5518-3E05-43A2-BBEC-1D6AD2CD9C16}">
      <dgm:prSet/>
      <dgm:spPr/>
      <dgm:t>
        <a:bodyPr/>
        <a:lstStyle/>
        <a:p>
          <a:endParaRPr lang="en-US"/>
        </a:p>
      </dgm:t>
    </dgm:pt>
    <dgm:pt modelId="{10FBDE8D-4B97-43E9-9441-C2C23F266081}" type="sibTrans" cxnId="{002A5518-3E05-43A2-BBEC-1D6AD2CD9C16}">
      <dgm:prSet/>
      <dgm:spPr/>
      <dgm:t>
        <a:bodyPr/>
        <a:lstStyle/>
        <a:p>
          <a:endParaRPr lang="en-US"/>
        </a:p>
      </dgm:t>
    </dgm:pt>
    <dgm:pt modelId="{23AE2432-9114-4244-9F2A-4A118C62B78C}">
      <dgm:prSet/>
      <dgm:spPr/>
      <dgm:t>
        <a:bodyPr/>
        <a:lstStyle/>
        <a:p>
          <a:r>
            <a:rPr lang="en-GB"/>
            <a:t>Athletics</a:t>
          </a:r>
          <a:endParaRPr lang="en-US"/>
        </a:p>
      </dgm:t>
    </dgm:pt>
    <dgm:pt modelId="{B7939E22-7AC1-476D-996A-03388B715377}" type="parTrans" cxnId="{78B92C85-5D0E-4EE4-B2AE-72ABE218D643}">
      <dgm:prSet/>
      <dgm:spPr/>
      <dgm:t>
        <a:bodyPr/>
        <a:lstStyle/>
        <a:p>
          <a:endParaRPr lang="en-US"/>
        </a:p>
      </dgm:t>
    </dgm:pt>
    <dgm:pt modelId="{A99D6CC7-FBFB-4EDF-9137-498EAD6B4D5D}" type="sibTrans" cxnId="{78B92C85-5D0E-4EE4-B2AE-72ABE218D643}">
      <dgm:prSet/>
      <dgm:spPr/>
      <dgm:t>
        <a:bodyPr/>
        <a:lstStyle/>
        <a:p>
          <a:endParaRPr lang="en-US"/>
        </a:p>
      </dgm:t>
    </dgm:pt>
    <dgm:pt modelId="{617AC615-1871-49AB-AE4C-A87EF53D3799}">
      <dgm:prSet/>
      <dgm:spPr/>
      <dgm:t>
        <a:bodyPr/>
        <a:lstStyle/>
        <a:p>
          <a:r>
            <a:rPr lang="en-GB"/>
            <a:t>Swimming</a:t>
          </a:r>
          <a:endParaRPr lang="en-US"/>
        </a:p>
      </dgm:t>
    </dgm:pt>
    <dgm:pt modelId="{33846A25-0F9F-4C77-A179-743855C1F247}" type="parTrans" cxnId="{66FDEA6D-B05E-4A28-A2E9-A7C9A1291097}">
      <dgm:prSet/>
      <dgm:spPr/>
      <dgm:t>
        <a:bodyPr/>
        <a:lstStyle/>
        <a:p>
          <a:endParaRPr lang="en-US"/>
        </a:p>
      </dgm:t>
    </dgm:pt>
    <dgm:pt modelId="{7F6C9A27-758F-44F6-91AC-0312E8428441}" type="sibTrans" cxnId="{66FDEA6D-B05E-4A28-A2E9-A7C9A1291097}">
      <dgm:prSet/>
      <dgm:spPr/>
      <dgm:t>
        <a:bodyPr/>
        <a:lstStyle/>
        <a:p>
          <a:endParaRPr lang="en-US"/>
        </a:p>
      </dgm:t>
    </dgm:pt>
    <dgm:pt modelId="{7FD6A543-8707-4212-BAAE-2257A27DEB98}" type="pres">
      <dgm:prSet presAssocID="{F5460A0B-B36B-43CD-914B-1F1210D354A0}" presName="linear" presStyleCnt="0">
        <dgm:presLayoutVars>
          <dgm:dir/>
          <dgm:animLvl val="lvl"/>
          <dgm:resizeHandles val="exact"/>
        </dgm:presLayoutVars>
      </dgm:prSet>
      <dgm:spPr/>
    </dgm:pt>
    <dgm:pt modelId="{F71A3E57-59FA-423F-A589-37E9CFEDFF0B}" type="pres">
      <dgm:prSet presAssocID="{5CCFFA99-3214-4526-AA68-BEBB7C504235}" presName="parentLin" presStyleCnt="0"/>
      <dgm:spPr/>
    </dgm:pt>
    <dgm:pt modelId="{F1CDCD74-0AD8-405A-9D09-BAB0B9AEAD9F}" type="pres">
      <dgm:prSet presAssocID="{5CCFFA99-3214-4526-AA68-BEBB7C504235}" presName="parentLeftMargin" presStyleLbl="node1" presStyleIdx="0" presStyleCnt="6"/>
      <dgm:spPr/>
    </dgm:pt>
    <dgm:pt modelId="{19D54C81-9755-469B-AAE9-49E31906C6E0}" type="pres">
      <dgm:prSet presAssocID="{5CCFFA99-3214-4526-AA68-BEBB7C504235}" presName="parentText" presStyleLbl="node1" presStyleIdx="0" presStyleCnt="6">
        <dgm:presLayoutVars>
          <dgm:chMax val="0"/>
          <dgm:bulletEnabled val="1"/>
        </dgm:presLayoutVars>
      </dgm:prSet>
      <dgm:spPr/>
    </dgm:pt>
    <dgm:pt modelId="{F6A6D5BA-8FFE-4A76-A581-D3AB4022BEDB}" type="pres">
      <dgm:prSet presAssocID="{5CCFFA99-3214-4526-AA68-BEBB7C504235}" presName="negativeSpace" presStyleCnt="0"/>
      <dgm:spPr/>
    </dgm:pt>
    <dgm:pt modelId="{6D092CE7-5BA8-47DD-B39F-FEBC6789C3D6}" type="pres">
      <dgm:prSet presAssocID="{5CCFFA99-3214-4526-AA68-BEBB7C504235}" presName="childText" presStyleLbl="conFgAcc1" presStyleIdx="0" presStyleCnt="6">
        <dgm:presLayoutVars>
          <dgm:bulletEnabled val="1"/>
        </dgm:presLayoutVars>
      </dgm:prSet>
      <dgm:spPr/>
    </dgm:pt>
    <dgm:pt modelId="{9DCC729A-D441-43F3-8FBE-65EDBC9C5B1E}" type="pres">
      <dgm:prSet presAssocID="{7D871D57-285C-403D-82E3-CD8E2257B6A8}" presName="spaceBetweenRectangles" presStyleCnt="0"/>
      <dgm:spPr/>
    </dgm:pt>
    <dgm:pt modelId="{5502DC2D-A251-458C-800F-F7E304AED072}" type="pres">
      <dgm:prSet presAssocID="{0EB709C2-E339-437F-A0E9-F48B89B0984D}" presName="parentLin" presStyleCnt="0"/>
      <dgm:spPr/>
    </dgm:pt>
    <dgm:pt modelId="{8B938506-A8B0-4F73-BC55-E9DA142CB304}" type="pres">
      <dgm:prSet presAssocID="{0EB709C2-E339-437F-A0E9-F48B89B0984D}" presName="parentLeftMargin" presStyleLbl="node1" presStyleIdx="0" presStyleCnt="6"/>
      <dgm:spPr/>
    </dgm:pt>
    <dgm:pt modelId="{27453D9B-BFAE-465B-A01E-CC0565683640}" type="pres">
      <dgm:prSet presAssocID="{0EB709C2-E339-437F-A0E9-F48B89B0984D}" presName="parentText" presStyleLbl="node1" presStyleIdx="1" presStyleCnt="6">
        <dgm:presLayoutVars>
          <dgm:chMax val="0"/>
          <dgm:bulletEnabled val="1"/>
        </dgm:presLayoutVars>
      </dgm:prSet>
      <dgm:spPr/>
    </dgm:pt>
    <dgm:pt modelId="{FF9E45B7-40B6-4EB0-9D7E-B25D31FA5590}" type="pres">
      <dgm:prSet presAssocID="{0EB709C2-E339-437F-A0E9-F48B89B0984D}" presName="negativeSpace" presStyleCnt="0"/>
      <dgm:spPr/>
    </dgm:pt>
    <dgm:pt modelId="{E41F1BB4-DED1-443B-997E-9C1DFF1D9945}" type="pres">
      <dgm:prSet presAssocID="{0EB709C2-E339-437F-A0E9-F48B89B0984D}" presName="childText" presStyleLbl="conFgAcc1" presStyleIdx="1" presStyleCnt="6">
        <dgm:presLayoutVars>
          <dgm:bulletEnabled val="1"/>
        </dgm:presLayoutVars>
      </dgm:prSet>
      <dgm:spPr/>
    </dgm:pt>
    <dgm:pt modelId="{CC4E72AD-C548-467B-81FB-EC1EF315C032}" type="pres">
      <dgm:prSet presAssocID="{9F6587A7-28C9-4537-914B-8A7F0907443C}" presName="spaceBetweenRectangles" presStyleCnt="0"/>
      <dgm:spPr/>
    </dgm:pt>
    <dgm:pt modelId="{0C4E01AC-C54A-4DBA-B495-8B2764546F65}" type="pres">
      <dgm:prSet presAssocID="{EB769976-BE6D-432A-939B-7728CE9BE29B}" presName="parentLin" presStyleCnt="0"/>
      <dgm:spPr/>
    </dgm:pt>
    <dgm:pt modelId="{566D0AC4-E1D0-4C11-BE49-D3DEE09969F0}" type="pres">
      <dgm:prSet presAssocID="{EB769976-BE6D-432A-939B-7728CE9BE29B}" presName="parentLeftMargin" presStyleLbl="node1" presStyleIdx="1" presStyleCnt="6"/>
      <dgm:spPr/>
    </dgm:pt>
    <dgm:pt modelId="{C4598288-8618-4437-A1F6-9AE49A275AE6}" type="pres">
      <dgm:prSet presAssocID="{EB769976-BE6D-432A-939B-7728CE9BE29B}" presName="parentText" presStyleLbl="node1" presStyleIdx="2" presStyleCnt="6">
        <dgm:presLayoutVars>
          <dgm:chMax val="0"/>
          <dgm:bulletEnabled val="1"/>
        </dgm:presLayoutVars>
      </dgm:prSet>
      <dgm:spPr/>
    </dgm:pt>
    <dgm:pt modelId="{BD1D22FF-97DA-4FF3-A2D7-03C02D583D9E}" type="pres">
      <dgm:prSet presAssocID="{EB769976-BE6D-432A-939B-7728CE9BE29B}" presName="negativeSpace" presStyleCnt="0"/>
      <dgm:spPr/>
    </dgm:pt>
    <dgm:pt modelId="{2D16472A-0709-4796-A668-B5B9C690F06B}" type="pres">
      <dgm:prSet presAssocID="{EB769976-BE6D-432A-939B-7728CE9BE29B}" presName="childText" presStyleLbl="conFgAcc1" presStyleIdx="2" presStyleCnt="6">
        <dgm:presLayoutVars>
          <dgm:bulletEnabled val="1"/>
        </dgm:presLayoutVars>
      </dgm:prSet>
      <dgm:spPr/>
    </dgm:pt>
    <dgm:pt modelId="{E7B69142-6BE4-442D-B419-1A3C431F75CE}" type="pres">
      <dgm:prSet presAssocID="{F83311C1-D881-4C7F-9572-6A60C8619A7A}" presName="spaceBetweenRectangles" presStyleCnt="0"/>
      <dgm:spPr/>
    </dgm:pt>
    <dgm:pt modelId="{8A2BCC01-10DF-4C98-B7C6-4C68F6519D7A}" type="pres">
      <dgm:prSet presAssocID="{8BD561AF-E027-4847-9A5D-18006E652D84}" presName="parentLin" presStyleCnt="0"/>
      <dgm:spPr/>
    </dgm:pt>
    <dgm:pt modelId="{6591AAB8-CBC7-4DBE-BAA0-D9AB97A34673}" type="pres">
      <dgm:prSet presAssocID="{8BD561AF-E027-4847-9A5D-18006E652D84}" presName="parentLeftMargin" presStyleLbl="node1" presStyleIdx="2" presStyleCnt="6"/>
      <dgm:spPr/>
    </dgm:pt>
    <dgm:pt modelId="{386D962B-EF7E-4B31-A0B1-E328DB932968}" type="pres">
      <dgm:prSet presAssocID="{8BD561AF-E027-4847-9A5D-18006E652D84}" presName="parentText" presStyleLbl="node1" presStyleIdx="3" presStyleCnt="6">
        <dgm:presLayoutVars>
          <dgm:chMax val="0"/>
          <dgm:bulletEnabled val="1"/>
        </dgm:presLayoutVars>
      </dgm:prSet>
      <dgm:spPr/>
    </dgm:pt>
    <dgm:pt modelId="{5083F398-190B-4A18-AA12-6BF6FC5DF9AF}" type="pres">
      <dgm:prSet presAssocID="{8BD561AF-E027-4847-9A5D-18006E652D84}" presName="negativeSpace" presStyleCnt="0"/>
      <dgm:spPr/>
    </dgm:pt>
    <dgm:pt modelId="{F6294F02-31B6-4DFA-9599-7E5C9EA46152}" type="pres">
      <dgm:prSet presAssocID="{8BD561AF-E027-4847-9A5D-18006E652D84}" presName="childText" presStyleLbl="conFgAcc1" presStyleIdx="3" presStyleCnt="6">
        <dgm:presLayoutVars>
          <dgm:bulletEnabled val="1"/>
        </dgm:presLayoutVars>
      </dgm:prSet>
      <dgm:spPr/>
    </dgm:pt>
    <dgm:pt modelId="{B6279EDF-58FD-414C-B30B-E8E8D058659C}" type="pres">
      <dgm:prSet presAssocID="{10FBDE8D-4B97-43E9-9441-C2C23F266081}" presName="spaceBetweenRectangles" presStyleCnt="0"/>
      <dgm:spPr/>
    </dgm:pt>
    <dgm:pt modelId="{D13CC038-236A-44F7-8E80-00281EFCB122}" type="pres">
      <dgm:prSet presAssocID="{23AE2432-9114-4244-9F2A-4A118C62B78C}" presName="parentLin" presStyleCnt="0"/>
      <dgm:spPr/>
    </dgm:pt>
    <dgm:pt modelId="{1824AC23-DD6B-40CE-BD71-39B0443F7AD1}" type="pres">
      <dgm:prSet presAssocID="{23AE2432-9114-4244-9F2A-4A118C62B78C}" presName="parentLeftMargin" presStyleLbl="node1" presStyleIdx="3" presStyleCnt="6"/>
      <dgm:spPr/>
    </dgm:pt>
    <dgm:pt modelId="{52135309-F8AF-4FC5-BF3B-3D213D53DE9C}" type="pres">
      <dgm:prSet presAssocID="{23AE2432-9114-4244-9F2A-4A118C62B78C}" presName="parentText" presStyleLbl="node1" presStyleIdx="4" presStyleCnt="6">
        <dgm:presLayoutVars>
          <dgm:chMax val="0"/>
          <dgm:bulletEnabled val="1"/>
        </dgm:presLayoutVars>
      </dgm:prSet>
      <dgm:spPr/>
    </dgm:pt>
    <dgm:pt modelId="{04A319A6-32E0-4C85-A39E-9059E471A0DE}" type="pres">
      <dgm:prSet presAssocID="{23AE2432-9114-4244-9F2A-4A118C62B78C}" presName="negativeSpace" presStyleCnt="0"/>
      <dgm:spPr/>
    </dgm:pt>
    <dgm:pt modelId="{E16B5A1D-96DE-4B33-B8DA-89B2214A4C6E}" type="pres">
      <dgm:prSet presAssocID="{23AE2432-9114-4244-9F2A-4A118C62B78C}" presName="childText" presStyleLbl="conFgAcc1" presStyleIdx="4" presStyleCnt="6">
        <dgm:presLayoutVars>
          <dgm:bulletEnabled val="1"/>
        </dgm:presLayoutVars>
      </dgm:prSet>
      <dgm:spPr/>
    </dgm:pt>
    <dgm:pt modelId="{10794BF1-696F-4D8C-A6AC-AD9A4D8585AC}" type="pres">
      <dgm:prSet presAssocID="{A99D6CC7-FBFB-4EDF-9137-498EAD6B4D5D}" presName="spaceBetweenRectangles" presStyleCnt="0"/>
      <dgm:spPr/>
    </dgm:pt>
    <dgm:pt modelId="{0D2080DE-1B15-485F-90D1-75DC06C573BE}" type="pres">
      <dgm:prSet presAssocID="{617AC615-1871-49AB-AE4C-A87EF53D3799}" presName="parentLin" presStyleCnt="0"/>
      <dgm:spPr/>
    </dgm:pt>
    <dgm:pt modelId="{8B60F700-5A36-42F0-8181-A892E25916D2}" type="pres">
      <dgm:prSet presAssocID="{617AC615-1871-49AB-AE4C-A87EF53D3799}" presName="parentLeftMargin" presStyleLbl="node1" presStyleIdx="4" presStyleCnt="6"/>
      <dgm:spPr/>
    </dgm:pt>
    <dgm:pt modelId="{62256C53-3D71-4330-B74A-AA5E15075CEB}" type="pres">
      <dgm:prSet presAssocID="{617AC615-1871-49AB-AE4C-A87EF53D3799}" presName="parentText" presStyleLbl="node1" presStyleIdx="5" presStyleCnt="6">
        <dgm:presLayoutVars>
          <dgm:chMax val="0"/>
          <dgm:bulletEnabled val="1"/>
        </dgm:presLayoutVars>
      </dgm:prSet>
      <dgm:spPr/>
    </dgm:pt>
    <dgm:pt modelId="{3EFD0420-8218-4EBB-A145-2437088257A8}" type="pres">
      <dgm:prSet presAssocID="{617AC615-1871-49AB-AE4C-A87EF53D3799}" presName="negativeSpace" presStyleCnt="0"/>
      <dgm:spPr/>
    </dgm:pt>
    <dgm:pt modelId="{36884BA5-315C-4BD1-9C34-03EC25990BB4}" type="pres">
      <dgm:prSet presAssocID="{617AC615-1871-49AB-AE4C-A87EF53D3799}" presName="childText" presStyleLbl="conFgAcc1" presStyleIdx="5" presStyleCnt="6">
        <dgm:presLayoutVars>
          <dgm:bulletEnabled val="1"/>
        </dgm:presLayoutVars>
      </dgm:prSet>
      <dgm:spPr/>
    </dgm:pt>
  </dgm:ptLst>
  <dgm:cxnLst>
    <dgm:cxn modelId="{002A5518-3E05-43A2-BBEC-1D6AD2CD9C16}" srcId="{F5460A0B-B36B-43CD-914B-1F1210D354A0}" destId="{8BD561AF-E027-4847-9A5D-18006E652D84}" srcOrd="3" destOrd="0" parTransId="{18CCDF43-A0C9-4CDB-8962-B1DA82EDAE98}" sibTransId="{10FBDE8D-4B97-43E9-9441-C2C23F266081}"/>
    <dgm:cxn modelId="{78B8911B-1414-460A-A895-342C15282D21}" type="presOf" srcId="{23AE2432-9114-4244-9F2A-4A118C62B78C}" destId="{52135309-F8AF-4FC5-BF3B-3D213D53DE9C}" srcOrd="1" destOrd="0" presId="urn:microsoft.com/office/officeart/2005/8/layout/list1"/>
    <dgm:cxn modelId="{0BD14425-3D41-4111-892A-01A303E880BB}" type="presOf" srcId="{8BD561AF-E027-4847-9A5D-18006E652D84}" destId="{386D962B-EF7E-4B31-A0B1-E328DB932968}" srcOrd="1" destOrd="0" presId="urn:microsoft.com/office/officeart/2005/8/layout/list1"/>
    <dgm:cxn modelId="{061F7644-281B-40E3-9BDD-7589BD0D70F0}" type="presOf" srcId="{0EB709C2-E339-437F-A0E9-F48B89B0984D}" destId="{27453D9B-BFAE-465B-A01E-CC0565683640}" srcOrd="1" destOrd="0" presId="urn:microsoft.com/office/officeart/2005/8/layout/list1"/>
    <dgm:cxn modelId="{66FDEA6D-B05E-4A28-A2E9-A7C9A1291097}" srcId="{F5460A0B-B36B-43CD-914B-1F1210D354A0}" destId="{617AC615-1871-49AB-AE4C-A87EF53D3799}" srcOrd="5" destOrd="0" parTransId="{33846A25-0F9F-4C77-A179-743855C1F247}" sibTransId="{7F6C9A27-758F-44F6-91AC-0312E8428441}"/>
    <dgm:cxn modelId="{D0931654-6401-44BE-9669-52555EBC0AB8}" type="presOf" srcId="{617AC615-1871-49AB-AE4C-A87EF53D3799}" destId="{8B60F700-5A36-42F0-8181-A892E25916D2}" srcOrd="0" destOrd="0" presId="urn:microsoft.com/office/officeart/2005/8/layout/list1"/>
    <dgm:cxn modelId="{C88B427E-1A17-4556-AA6D-DF18CDB0196E}" type="presOf" srcId="{EB769976-BE6D-432A-939B-7728CE9BE29B}" destId="{566D0AC4-E1D0-4C11-BE49-D3DEE09969F0}" srcOrd="0" destOrd="0" presId="urn:microsoft.com/office/officeart/2005/8/layout/list1"/>
    <dgm:cxn modelId="{DF273B82-2E7C-4177-9DFC-0A995C96C580}" srcId="{F5460A0B-B36B-43CD-914B-1F1210D354A0}" destId="{EB769976-BE6D-432A-939B-7728CE9BE29B}" srcOrd="2" destOrd="0" parTransId="{CE3092EB-7FC0-4C4B-B658-9096687DC306}" sibTransId="{F83311C1-D881-4C7F-9572-6A60C8619A7A}"/>
    <dgm:cxn modelId="{78B92C85-5D0E-4EE4-B2AE-72ABE218D643}" srcId="{F5460A0B-B36B-43CD-914B-1F1210D354A0}" destId="{23AE2432-9114-4244-9F2A-4A118C62B78C}" srcOrd="4" destOrd="0" parTransId="{B7939E22-7AC1-476D-996A-03388B715377}" sibTransId="{A99D6CC7-FBFB-4EDF-9137-498EAD6B4D5D}"/>
    <dgm:cxn modelId="{FA3D4A9D-B676-4E29-9C4D-C374D48FA2A5}" type="presOf" srcId="{0EB709C2-E339-437F-A0E9-F48B89B0984D}" destId="{8B938506-A8B0-4F73-BC55-E9DA142CB304}" srcOrd="0" destOrd="0" presId="urn:microsoft.com/office/officeart/2005/8/layout/list1"/>
    <dgm:cxn modelId="{DF29E8A2-40D2-4EC5-9719-C2D9CCE39EAD}" type="presOf" srcId="{8BD561AF-E027-4847-9A5D-18006E652D84}" destId="{6591AAB8-CBC7-4DBE-BAA0-D9AB97A34673}" srcOrd="0" destOrd="0" presId="urn:microsoft.com/office/officeart/2005/8/layout/list1"/>
    <dgm:cxn modelId="{6DAA64C1-9FF6-440E-AFC2-29AAF7632BBA}" type="presOf" srcId="{5CCFFA99-3214-4526-AA68-BEBB7C504235}" destId="{F1CDCD74-0AD8-405A-9D09-BAB0B9AEAD9F}" srcOrd="0" destOrd="0" presId="urn:microsoft.com/office/officeart/2005/8/layout/list1"/>
    <dgm:cxn modelId="{5E7C52C3-EE1E-42AA-88F8-D6AA21EEC01E}" type="presOf" srcId="{F5460A0B-B36B-43CD-914B-1F1210D354A0}" destId="{7FD6A543-8707-4212-BAAE-2257A27DEB98}" srcOrd="0" destOrd="0" presId="urn:microsoft.com/office/officeart/2005/8/layout/list1"/>
    <dgm:cxn modelId="{76525AC3-5C93-49F9-98ED-D08378F32187}" type="presOf" srcId="{23AE2432-9114-4244-9F2A-4A118C62B78C}" destId="{1824AC23-DD6B-40CE-BD71-39B0443F7AD1}" srcOrd="0" destOrd="0" presId="urn:microsoft.com/office/officeart/2005/8/layout/list1"/>
    <dgm:cxn modelId="{941682D8-1E26-412B-AA7B-F0A4809DFB7D}" srcId="{F5460A0B-B36B-43CD-914B-1F1210D354A0}" destId="{0EB709C2-E339-437F-A0E9-F48B89B0984D}" srcOrd="1" destOrd="0" parTransId="{21DDEB1C-49B6-4E3A-91E2-92721A925ACA}" sibTransId="{9F6587A7-28C9-4537-914B-8A7F0907443C}"/>
    <dgm:cxn modelId="{FDA5E8E5-F991-44EB-8DE6-1A17ABDB3DB1}" type="presOf" srcId="{EB769976-BE6D-432A-939B-7728CE9BE29B}" destId="{C4598288-8618-4437-A1F6-9AE49A275AE6}" srcOrd="1" destOrd="0" presId="urn:microsoft.com/office/officeart/2005/8/layout/list1"/>
    <dgm:cxn modelId="{805552EE-EC94-441F-9AD8-D92AC41947D1}" type="presOf" srcId="{617AC615-1871-49AB-AE4C-A87EF53D3799}" destId="{62256C53-3D71-4330-B74A-AA5E15075CEB}" srcOrd="1" destOrd="0" presId="urn:microsoft.com/office/officeart/2005/8/layout/list1"/>
    <dgm:cxn modelId="{48402BF0-5BF4-4512-9688-7445A8D4BFDC}" type="presOf" srcId="{5CCFFA99-3214-4526-AA68-BEBB7C504235}" destId="{19D54C81-9755-469B-AAE9-49E31906C6E0}" srcOrd="1" destOrd="0" presId="urn:microsoft.com/office/officeart/2005/8/layout/list1"/>
    <dgm:cxn modelId="{69C57BFB-309A-4754-994C-E0762E696F6C}" srcId="{F5460A0B-B36B-43CD-914B-1F1210D354A0}" destId="{5CCFFA99-3214-4526-AA68-BEBB7C504235}" srcOrd="0" destOrd="0" parTransId="{32EA7426-40BF-428C-8E40-269B750C8069}" sibTransId="{7D871D57-285C-403D-82E3-CD8E2257B6A8}"/>
    <dgm:cxn modelId="{7FE04DB5-DCDF-41D7-876F-3187C5828DB4}" type="presParOf" srcId="{7FD6A543-8707-4212-BAAE-2257A27DEB98}" destId="{F71A3E57-59FA-423F-A589-37E9CFEDFF0B}" srcOrd="0" destOrd="0" presId="urn:microsoft.com/office/officeart/2005/8/layout/list1"/>
    <dgm:cxn modelId="{A0887787-CF42-4525-8E50-D00C0568FBC3}" type="presParOf" srcId="{F71A3E57-59FA-423F-A589-37E9CFEDFF0B}" destId="{F1CDCD74-0AD8-405A-9D09-BAB0B9AEAD9F}" srcOrd="0" destOrd="0" presId="urn:microsoft.com/office/officeart/2005/8/layout/list1"/>
    <dgm:cxn modelId="{DD9ADEB9-847B-4FE1-A04C-90907E041CD1}" type="presParOf" srcId="{F71A3E57-59FA-423F-A589-37E9CFEDFF0B}" destId="{19D54C81-9755-469B-AAE9-49E31906C6E0}" srcOrd="1" destOrd="0" presId="urn:microsoft.com/office/officeart/2005/8/layout/list1"/>
    <dgm:cxn modelId="{DF9B0DD2-5FC2-482E-BBA1-2540B740BE52}" type="presParOf" srcId="{7FD6A543-8707-4212-BAAE-2257A27DEB98}" destId="{F6A6D5BA-8FFE-4A76-A581-D3AB4022BEDB}" srcOrd="1" destOrd="0" presId="urn:microsoft.com/office/officeart/2005/8/layout/list1"/>
    <dgm:cxn modelId="{A74A799F-C3AE-4DC3-8A12-75C7A41A652E}" type="presParOf" srcId="{7FD6A543-8707-4212-BAAE-2257A27DEB98}" destId="{6D092CE7-5BA8-47DD-B39F-FEBC6789C3D6}" srcOrd="2" destOrd="0" presId="urn:microsoft.com/office/officeart/2005/8/layout/list1"/>
    <dgm:cxn modelId="{F22BBFB7-4F46-4B84-BE9D-C7101689F84F}" type="presParOf" srcId="{7FD6A543-8707-4212-BAAE-2257A27DEB98}" destId="{9DCC729A-D441-43F3-8FBE-65EDBC9C5B1E}" srcOrd="3" destOrd="0" presId="urn:microsoft.com/office/officeart/2005/8/layout/list1"/>
    <dgm:cxn modelId="{DD3FCAF1-9A5F-4E99-BC2A-0879B9AF2294}" type="presParOf" srcId="{7FD6A543-8707-4212-BAAE-2257A27DEB98}" destId="{5502DC2D-A251-458C-800F-F7E304AED072}" srcOrd="4" destOrd="0" presId="urn:microsoft.com/office/officeart/2005/8/layout/list1"/>
    <dgm:cxn modelId="{08B104BA-637D-4F60-8241-AC71B57E020A}" type="presParOf" srcId="{5502DC2D-A251-458C-800F-F7E304AED072}" destId="{8B938506-A8B0-4F73-BC55-E9DA142CB304}" srcOrd="0" destOrd="0" presId="urn:microsoft.com/office/officeart/2005/8/layout/list1"/>
    <dgm:cxn modelId="{42CAAC11-AB80-4448-B865-B590C956A227}" type="presParOf" srcId="{5502DC2D-A251-458C-800F-F7E304AED072}" destId="{27453D9B-BFAE-465B-A01E-CC0565683640}" srcOrd="1" destOrd="0" presId="urn:microsoft.com/office/officeart/2005/8/layout/list1"/>
    <dgm:cxn modelId="{C497B83B-1BC2-47FE-AE30-82A86619BF15}" type="presParOf" srcId="{7FD6A543-8707-4212-BAAE-2257A27DEB98}" destId="{FF9E45B7-40B6-4EB0-9D7E-B25D31FA5590}" srcOrd="5" destOrd="0" presId="urn:microsoft.com/office/officeart/2005/8/layout/list1"/>
    <dgm:cxn modelId="{806B29D6-2C18-49E4-9FBD-1D50EBFF7417}" type="presParOf" srcId="{7FD6A543-8707-4212-BAAE-2257A27DEB98}" destId="{E41F1BB4-DED1-443B-997E-9C1DFF1D9945}" srcOrd="6" destOrd="0" presId="urn:microsoft.com/office/officeart/2005/8/layout/list1"/>
    <dgm:cxn modelId="{1A209C2B-B101-4827-9612-EB3B4C04F8C3}" type="presParOf" srcId="{7FD6A543-8707-4212-BAAE-2257A27DEB98}" destId="{CC4E72AD-C548-467B-81FB-EC1EF315C032}" srcOrd="7" destOrd="0" presId="urn:microsoft.com/office/officeart/2005/8/layout/list1"/>
    <dgm:cxn modelId="{DB36D5E8-0786-471C-8B24-50030EAAD9BA}" type="presParOf" srcId="{7FD6A543-8707-4212-BAAE-2257A27DEB98}" destId="{0C4E01AC-C54A-4DBA-B495-8B2764546F65}" srcOrd="8" destOrd="0" presId="urn:microsoft.com/office/officeart/2005/8/layout/list1"/>
    <dgm:cxn modelId="{7E9EC4C9-A567-4837-A1D4-648E7A9EC516}" type="presParOf" srcId="{0C4E01AC-C54A-4DBA-B495-8B2764546F65}" destId="{566D0AC4-E1D0-4C11-BE49-D3DEE09969F0}" srcOrd="0" destOrd="0" presId="urn:microsoft.com/office/officeart/2005/8/layout/list1"/>
    <dgm:cxn modelId="{121EFDA3-BE3F-46B6-910C-2BC27A79AD0F}" type="presParOf" srcId="{0C4E01AC-C54A-4DBA-B495-8B2764546F65}" destId="{C4598288-8618-4437-A1F6-9AE49A275AE6}" srcOrd="1" destOrd="0" presId="urn:microsoft.com/office/officeart/2005/8/layout/list1"/>
    <dgm:cxn modelId="{31ECFEC8-A0A9-4D78-A739-D4131D2E492E}" type="presParOf" srcId="{7FD6A543-8707-4212-BAAE-2257A27DEB98}" destId="{BD1D22FF-97DA-4FF3-A2D7-03C02D583D9E}" srcOrd="9" destOrd="0" presId="urn:microsoft.com/office/officeart/2005/8/layout/list1"/>
    <dgm:cxn modelId="{610BB867-7391-4E91-815F-EC7327369441}" type="presParOf" srcId="{7FD6A543-8707-4212-BAAE-2257A27DEB98}" destId="{2D16472A-0709-4796-A668-B5B9C690F06B}" srcOrd="10" destOrd="0" presId="urn:microsoft.com/office/officeart/2005/8/layout/list1"/>
    <dgm:cxn modelId="{5470E7BF-B44F-491D-A17D-3F159BADC4E0}" type="presParOf" srcId="{7FD6A543-8707-4212-BAAE-2257A27DEB98}" destId="{E7B69142-6BE4-442D-B419-1A3C431F75CE}" srcOrd="11" destOrd="0" presId="urn:microsoft.com/office/officeart/2005/8/layout/list1"/>
    <dgm:cxn modelId="{45A15EB3-C714-4A61-9F13-BEDD06C012A0}" type="presParOf" srcId="{7FD6A543-8707-4212-BAAE-2257A27DEB98}" destId="{8A2BCC01-10DF-4C98-B7C6-4C68F6519D7A}" srcOrd="12" destOrd="0" presId="urn:microsoft.com/office/officeart/2005/8/layout/list1"/>
    <dgm:cxn modelId="{C1CDF3A2-AA14-484F-967C-E8BC0A719F08}" type="presParOf" srcId="{8A2BCC01-10DF-4C98-B7C6-4C68F6519D7A}" destId="{6591AAB8-CBC7-4DBE-BAA0-D9AB97A34673}" srcOrd="0" destOrd="0" presId="urn:microsoft.com/office/officeart/2005/8/layout/list1"/>
    <dgm:cxn modelId="{3D1300E5-EE6E-4C18-AA99-9C4F3921C8FD}" type="presParOf" srcId="{8A2BCC01-10DF-4C98-B7C6-4C68F6519D7A}" destId="{386D962B-EF7E-4B31-A0B1-E328DB932968}" srcOrd="1" destOrd="0" presId="urn:microsoft.com/office/officeart/2005/8/layout/list1"/>
    <dgm:cxn modelId="{60BCD736-F5C3-47D8-8904-966929D949B7}" type="presParOf" srcId="{7FD6A543-8707-4212-BAAE-2257A27DEB98}" destId="{5083F398-190B-4A18-AA12-6BF6FC5DF9AF}" srcOrd="13" destOrd="0" presId="urn:microsoft.com/office/officeart/2005/8/layout/list1"/>
    <dgm:cxn modelId="{B7C7B50E-CF58-4DBE-8BA4-282E7D61E2DC}" type="presParOf" srcId="{7FD6A543-8707-4212-BAAE-2257A27DEB98}" destId="{F6294F02-31B6-4DFA-9599-7E5C9EA46152}" srcOrd="14" destOrd="0" presId="urn:microsoft.com/office/officeart/2005/8/layout/list1"/>
    <dgm:cxn modelId="{D205405D-9B6E-424D-995C-1286E1D8AB2B}" type="presParOf" srcId="{7FD6A543-8707-4212-BAAE-2257A27DEB98}" destId="{B6279EDF-58FD-414C-B30B-E8E8D058659C}" srcOrd="15" destOrd="0" presId="urn:microsoft.com/office/officeart/2005/8/layout/list1"/>
    <dgm:cxn modelId="{0858F582-D878-4683-8B2F-6CF20AB24C60}" type="presParOf" srcId="{7FD6A543-8707-4212-BAAE-2257A27DEB98}" destId="{D13CC038-236A-44F7-8E80-00281EFCB122}" srcOrd="16" destOrd="0" presId="urn:microsoft.com/office/officeart/2005/8/layout/list1"/>
    <dgm:cxn modelId="{5B59A923-06CF-4C13-94AE-4F80A3CA9C9A}" type="presParOf" srcId="{D13CC038-236A-44F7-8E80-00281EFCB122}" destId="{1824AC23-DD6B-40CE-BD71-39B0443F7AD1}" srcOrd="0" destOrd="0" presId="urn:microsoft.com/office/officeart/2005/8/layout/list1"/>
    <dgm:cxn modelId="{0217E77E-E5B1-4B2E-AC4F-FF02F560277E}" type="presParOf" srcId="{D13CC038-236A-44F7-8E80-00281EFCB122}" destId="{52135309-F8AF-4FC5-BF3B-3D213D53DE9C}" srcOrd="1" destOrd="0" presId="urn:microsoft.com/office/officeart/2005/8/layout/list1"/>
    <dgm:cxn modelId="{01EBF61D-ED57-47F3-A173-179DCBBB31D1}" type="presParOf" srcId="{7FD6A543-8707-4212-BAAE-2257A27DEB98}" destId="{04A319A6-32E0-4C85-A39E-9059E471A0DE}" srcOrd="17" destOrd="0" presId="urn:microsoft.com/office/officeart/2005/8/layout/list1"/>
    <dgm:cxn modelId="{4DE871D3-1CBF-4009-96B1-C9B9A765DBF2}" type="presParOf" srcId="{7FD6A543-8707-4212-BAAE-2257A27DEB98}" destId="{E16B5A1D-96DE-4B33-B8DA-89B2214A4C6E}" srcOrd="18" destOrd="0" presId="urn:microsoft.com/office/officeart/2005/8/layout/list1"/>
    <dgm:cxn modelId="{30A06E92-F397-487B-98C4-C29286CAE7F5}" type="presParOf" srcId="{7FD6A543-8707-4212-BAAE-2257A27DEB98}" destId="{10794BF1-696F-4D8C-A6AC-AD9A4D8585AC}" srcOrd="19" destOrd="0" presId="urn:microsoft.com/office/officeart/2005/8/layout/list1"/>
    <dgm:cxn modelId="{01EF8A3F-45EB-4BAF-996A-70D4E099FF9B}" type="presParOf" srcId="{7FD6A543-8707-4212-BAAE-2257A27DEB98}" destId="{0D2080DE-1B15-485F-90D1-75DC06C573BE}" srcOrd="20" destOrd="0" presId="urn:microsoft.com/office/officeart/2005/8/layout/list1"/>
    <dgm:cxn modelId="{EB53CCE5-79EC-4B68-8B59-5632F6851949}" type="presParOf" srcId="{0D2080DE-1B15-485F-90D1-75DC06C573BE}" destId="{8B60F700-5A36-42F0-8181-A892E25916D2}" srcOrd="0" destOrd="0" presId="urn:microsoft.com/office/officeart/2005/8/layout/list1"/>
    <dgm:cxn modelId="{DBDDEA55-5B3D-459D-8660-A6987AAA6163}" type="presParOf" srcId="{0D2080DE-1B15-485F-90D1-75DC06C573BE}" destId="{62256C53-3D71-4330-B74A-AA5E15075CEB}" srcOrd="1" destOrd="0" presId="urn:microsoft.com/office/officeart/2005/8/layout/list1"/>
    <dgm:cxn modelId="{FBA10295-E372-4375-93FE-0A7C62EFACD7}" type="presParOf" srcId="{7FD6A543-8707-4212-BAAE-2257A27DEB98}" destId="{3EFD0420-8218-4EBB-A145-2437088257A8}" srcOrd="21" destOrd="0" presId="urn:microsoft.com/office/officeart/2005/8/layout/list1"/>
    <dgm:cxn modelId="{B86BC0F2-2C64-48C2-A57B-185A5CE8F8EC}" type="presParOf" srcId="{7FD6A543-8707-4212-BAAE-2257A27DEB98}" destId="{36884BA5-315C-4BD1-9C34-03EC25990BB4}"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CAE0B8-3370-4D0B-8FAA-FC881D0D5D8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583FFECC-6492-493B-BA58-7462FF0F9B11}">
      <dgm:prSet/>
      <dgm:spPr/>
      <dgm:t>
        <a:bodyPr/>
        <a:lstStyle/>
        <a:p>
          <a:pPr>
            <a:lnSpc>
              <a:spcPct val="100000"/>
            </a:lnSpc>
          </a:pPr>
          <a:r>
            <a:rPr lang="en-US"/>
            <a:t>Pupils are encouraged to contribute and there is an eagerness to do so</a:t>
          </a:r>
        </a:p>
      </dgm:t>
    </dgm:pt>
    <dgm:pt modelId="{796128C8-170A-4CD0-80AB-9E0D66E3BB17}" type="parTrans" cxnId="{AA8FB148-58BB-42BE-B188-ED32A966F126}">
      <dgm:prSet/>
      <dgm:spPr/>
      <dgm:t>
        <a:bodyPr/>
        <a:lstStyle/>
        <a:p>
          <a:endParaRPr lang="en-US"/>
        </a:p>
      </dgm:t>
    </dgm:pt>
    <dgm:pt modelId="{88AC46D6-07B1-46E9-9DEA-B1E0988F3230}" type="sibTrans" cxnId="{AA8FB148-58BB-42BE-B188-ED32A966F126}">
      <dgm:prSet/>
      <dgm:spPr/>
      <dgm:t>
        <a:bodyPr/>
        <a:lstStyle/>
        <a:p>
          <a:endParaRPr lang="en-US"/>
        </a:p>
      </dgm:t>
    </dgm:pt>
    <dgm:pt modelId="{53DA5E07-CECF-4EF4-81DB-5BCFC87AACD1}">
      <dgm:prSet/>
      <dgm:spPr/>
      <dgm:t>
        <a:bodyPr/>
        <a:lstStyle/>
        <a:p>
          <a:pPr>
            <a:lnSpc>
              <a:spcPct val="100000"/>
            </a:lnSpc>
          </a:pPr>
          <a:r>
            <a:rPr lang="en-US"/>
            <a:t>Clear behaviour management consistent with school procedures </a:t>
          </a:r>
        </a:p>
      </dgm:t>
    </dgm:pt>
    <dgm:pt modelId="{BA10AB8F-9DF3-421B-93CA-7F4307AF1117}" type="parTrans" cxnId="{CB8E8F6E-282C-45D7-99BC-BCF1EA939548}">
      <dgm:prSet/>
      <dgm:spPr/>
      <dgm:t>
        <a:bodyPr/>
        <a:lstStyle/>
        <a:p>
          <a:endParaRPr lang="en-US"/>
        </a:p>
      </dgm:t>
    </dgm:pt>
    <dgm:pt modelId="{F28F1FF9-248C-4DCA-ABAD-1B915629E233}" type="sibTrans" cxnId="{CB8E8F6E-282C-45D7-99BC-BCF1EA939548}">
      <dgm:prSet/>
      <dgm:spPr/>
      <dgm:t>
        <a:bodyPr/>
        <a:lstStyle/>
        <a:p>
          <a:endParaRPr lang="en-US"/>
        </a:p>
      </dgm:t>
    </dgm:pt>
    <dgm:pt modelId="{A9C88366-019C-4CE5-AB41-547E355921C7}" type="pres">
      <dgm:prSet presAssocID="{33CAE0B8-3370-4D0B-8FAA-FC881D0D5D83}" presName="outerComposite" presStyleCnt="0">
        <dgm:presLayoutVars>
          <dgm:chMax val="5"/>
          <dgm:dir/>
          <dgm:resizeHandles val="exact"/>
        </dgm:presLayoutVars>
      </dgm:prSet>
      <dgm:spPr/>
    </dgm:pt>
    <dgm:pt modelId="{F66EEB87-945E-4EEF-832A-C3EB71E72E90}" type="pres">
      <dgm:prSet presAssocID="{33CAE0B8-3370-4D0B-8FAA-FC881D0D5D83}" presName="dummyMaxCanvas" presStyleCnt="0">
        <dgm:presLayoutVars/>
      </dgm:prSet>
      <dgm:spPr/>
    </dgm:pt>
    <dgm:pt modelId="{85D69072-6980-4569-8F86-790842522A60}" type="pres">
      <dgm:prSet presAssocID="{33CAE0B8-3370-4D0B-8FAA-FC881D0D5D83}" presName="TwoNodes_1" presStyleLbl="node1" presStyleIdx="0" presStyleCnt="2">
        <dgm:presLayoutVars>
          <dgm:bulletEnabled val="1"/>
        </dgm:presLayoutVars>
      </dgm:prSet>
      <dgm:spPr/>
    </dgm:pt>
    <dgm:pt modelId="{C155291B-979A-4CA6-B39C-ED3B5F978EA7}" type="pres">
      <dgm:prSet presAssocID="{33CAE0B8-3370-4D0B-8FAA-FC881D0D5D83}" presName="TwoNodes_2" presStyleLbl="node1" presStyleIdx="1" presStyleCnt="2">
        <dgm:presLayoutVars>
          <dgm:bulletEnabled val="1"/>
        </dgm:presLayoutVars>
      </dgm:prSet>
      <dgm:spPr/>
    </dgm:pt>
    <dgm:pt modelId="{1E852B76-C297-42B2-9CAA-3A496CBF2C98}" type="pres">
      <dgm:prSet presAssocID="{33CAE0B8-3370-4D0B-8FAA-FC881D0D5D83}" presName="TwoConn_1-2" presStyleLbl="fgAccFollowNode1" presStyleIdx="0" presStyleCnt="1">
        <dgm:presLayoutVars>
          <dgm:bulletEnabled val="1"/>
        </dgm:presLayoutVars>
      </dgm:prSet>
      <dgm:spPr/>
    </dgm:pt>
    <dgm:pt modelId="{58D7043D-C047-418B-B36C-2715A610EDED}" type="pres">
      <dgm:prSet presAssocID="{33CAE0B8-3370-4D0B-8FAA-FC881D0D5D83}" presName="TwoNodes_1_text" presStyleLbl="node1" presStyleIdx="1" presStyleCnt="2">
        <dgm:presLayoutVars>
          <dgm:bulletEnabled val="1"/>
        </dgm:presLayoutVars>
      </dgm:prSet>
      <dgm:spPr/>
    </dgm:pt>
    <dgm:pt modelId="{A4FB01F4-8ABB-4688-BBDB-C6DD47086225}" type="pres">
      <dgm:prSet presAssocID="{33CAE0B8-3370-4D0B-8FAA-FC881D0D5D83}" presName="TwoNodes_2_text" presStyleLbl="node1" presStyleIdx="1" presStyleCnt="2">
        <dgm:presLayoutVars>
          <dgm:bulletEnabled val="1"/>
        </dgm:presLayoutVars>
      </dgm:prSet>
      <dgm:spPr/>
    </dgm:pt>
  </dgm:ptLst>
  <dgm:cxnLst>
    <dgm:cxn modelId="{DF01D11A-F6DA-4380-ADEA-0E2366842D9D}" type="presOf" srcId="{53DA5E07-CECF-4EF4-81DB-5BCFC87AACD1}" destId="{C155291B-979A-4CA6-B39C-ED3B5F978EA7}" srcOrd="0" destOrd="0" presId="urn:microsoft.com/office/officeart/2005/8/layout/vProcess5"/>
    <dgm:cxn modelId="{C209461F-F2E5-4781-9DD5-7FB0DD9B60C3}" type="presOf" srcId="{33CAE0B8-3370-4D0B-8FAA-FC881D0D5D83}" destId="{A9C88366-019C-4CE5-AB41-547E355921C7}" srcOrd="0" destOrd="0" presId="urn:microsoft.com/office/officeart/2005/8/layout/vProcess5"/>
    <dgm:cxn modelId="{09EFD642-2190-4384-A9D5-D25922E166B2}" type="presOf" srcId="{583FFECC-6492-493B-BA58-7462FF0F9B11}" destId="{85D69072-6980-4569-8F86-790842522A60}" srcOrd="0" destOrd="0" presId="urn:microsoft.com/office/officeart/2005/8/layout/vProcess5"/>
    <dgm:cxn modelId="{AA8FB148-58BB-42BE-B188-ED32A966F126}" srcId="{33CAE0B8-3370-4D0B-8FAA-FC881D0D5D83}" destId="{583FFECC-6492-493B-BA58-7462FF0F9B11}" srcOrd="0" destOrd="0" parTransId="{796128C8-170A-4CD0-80AB-9E0D66E3BB17}" sibTransId="{88AC46D6-07B1-46E9-9DEA-B1E0988F3230}"/>
    <dgm:cxn modelId="{CB8E8F6E-282C-45D7-99BC-BCF1EA939548}" srcId="{33CAE0B8-3370-4D0B-8FAA-FC881D0D5D83}" destId="{53DA5E07-CECF-4EF4-81DB-5BCFC87AACD1}" srcOrd="1" destOrd="0" parTransId="{BA10AB8F-9DF3-421B-93CA-7F4307AF1117}" sibTransId="{F28F1FF9-248C-4DCA-ABAD-1B915629E233}"/>
    <dgm:cxn modelId="{92F8777C-5BB1-4868-A673-3DCA7BE2E6F8}" type="presOf" srcId="{53DA5E07-CECF-4EF4-81DB-5BCFC87AACD1}" destId="{A4FB01F4-8ABB-4688-BBDB-C6DD47086225}" srcOrd="1" destOrd="0" presId="urn:microsoft.com/office/officeart/2005/8/layout/vProcess5"/>
    <dgm:cxn modelId="{3CE3FB8F-6CFF-41AD-B002-4D48014CC369}" type="presOf" srcId="{88AC46D6-07B1-46E9-9DEA-B1E0988F3230}" destId="{1E852B76-C297-42B2-9CAA-3A496CBF2C98}" srcOrd="0" destOrd="0" presId="urn:microsoft.com/office/officeart/2005/8/layout/vProcess5"/>
    <dgm:cxn modelId="{46C3D9B7-9F66-497B-B911-6D478D48277B}" type="presOf" srcId="{583FFECC-6492-493B-BA58-7462FF0F9B11}" destId="{58D7043D-C047-418B-B36C-2715A610EDED}" srcOrd="1" destOrd="0" presId="urn:microsoft.com/office/officeart/2005/8/layout/vProcess5"/>
    <dgm:cxn modelId="{D648E35A-5798-49FC-B76F-2A1F32B12C4F}" type="presParOf" srcId="{A9C88366-019C-4CE5-AB41-547E355921C7}" destId="{F66EEB87-945E-4EEF-832A-C3EB71E72E90}" srcOrd="0" destOrd="0" presId="urn:microsoft.com/office/officeart/2005/8/layout/vProcess5"/>
    <dgm:cxn modelId="{71480ACF-0BAF-4AA5-8DCA-EF4B273F9D00}" type="presParOf" srcId="{A9C88366-019C-4CE5-AB41-547E355921C7}" destId="{85D69072-6980-4569-8F86-790842522A60}" srcOrd="1" destOrd="0" presId="urn:microsoft.com/office/officeart/2005/8/layout/vProcess5"/>
    <dgm:cxn modelId="{34744FA9-D0EB-48F7-A4BA-539E1638D5E3}" type="presParOf" srcId="{A9C88366-019C-4CE5-AB41-547E355921C7}" destId="{C155291B-979A-4CA6-B39C-ED3B5F978EA7}" srcOrd="2" destOrd="0" presId="urn:microsoft.com/office/officeart/2005/8/layout/vProcess5"/>
    <dgm:cxn modelId="{0501E304-1926-46DD-8C34-AB7268188A46}" type="presParOf" srcId="{A9C88366-019C-4CE5-AB41-547E355921C7}" destId="{1E852B76-C297-42B2-9CAA-3A496CBF2C98}" srcOrd="3" destOrd="0" presId="urn:microsoft.com/office/officeart/2005/8/layout/vProcess5"/>
    <dgm:cxn modelId="{B4D0F260-B927-424D-BD0E-598E2B4491C2}" type="presParOf" srcId="{A9C88366-019C-4CE5-AB41-547E355921C7}" destId="{58D7043D-C047-418B-B36C-2715A610EDED}" srcOrd="4" destOrd="0" presId="urn:microsoft.com/office/officeart/2005/8/layout/vProcess5"/>
    <dgm:cxn modelId="{912E6BFF-5FD4-4D6C-8561-B1E277143812}" type="presParOf" srcId="{A9C88366-019C-4CE5-AB41-547E355921C7}" destId="{A4FB01F4-8ABB-4688-BBDB-C6DD47086225}"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B29AB24-C790-491B-AF03-51E54218DAA8}"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EEAABE63-A5B5-469F-BB86-4FAAFE21BDE2}">
      <dgm:prSet/>
      <dgm:spPr/>
      <dgm:t>
        <a:bodyPr/>
        <a:lstStyle/>
        <a:p>
          <a:r>
            <a:rPr lang="en-GB"/>
            <a:t>We believe in the link between being active and mental health.</a:t>
          </a:r>
          <a:endParaRPr lang="en-US"/>
        </a:p>
      </dgm:t>
    </dgm:pt>
    <dgm:pt modelId="{81FC2F27-E538-4632-BE1B-68B36B9B777F}" type="parTrans" cxnId="{46D37D6A-5F44-4374-AD32-8222B507CA4C}">
      <dgm:prSet/>
      <dgm:spPr/>
      <dgm:t>
        <a:bodyPr/>
        <a:lstStyle/>
        <a:p>
          <a:endParaRPr lang="en-US"/>
        </a:p>
      </dgm:t>
    </dgm:pt>
    <dgm:pt modelId="{F322A532-D7EF-46B1-838A-2B91C212FB69}" type="sibTrans" cxnId="{46D37D6A-5F44-4374-AD32-8222B507CA4C}">
      <dgm:prSet/>
      <dgm:spPr/>
      <dgm:t>
        <a:bodyPr/>
        <a:lstStyle/>
        <a:p>
          <a:endParaRPr lang="en-US"/>
        </a:p>
      </dgm:t>
    </dgm:pt>
    <dgm:pt modelId="{FEEF3340-01FC-4F77-9879-90A023DA7B88}">
      <dgm:prSet/>
      <dgm:spPr/>
      <dgm:t>
        <a:bodyPr/>
        <a:lstStyle/>
        <a:p>
          <a:r>
            <a:rPr lang="en-US" b="0" i="0"/>
            <a:t>‘Schools are reacting to poor wellbeing rather than promoting positive wellbeing’ – we don’t want to be one of those schools.</a:t>
          </a:r>
          <a:endParaRPr lang="en-US"/>
        </a:p>
      </dgm:t>
    </dgm:pt>
    <dgm:pt modelId="{D3B86659-E951-454B-BF77-C7315257A8E6}" type="parTrans" cxnId="{B2C5F352-9B50-4EB7-9165-F8C91FD16A56}">
      <dgm:prSet/>
      <dgm:spPr/>
      <dgm:t>
        <a:bodyPr/>
        <a:lstStyle/>
        <a:p>
          <a:endParaRPr lang="en-US"/>
        </a:p>
      </dgm:t>
    </dgm:pt>
    <dgm:pt modelId="{1F5BCB86-46EC-4148-988B-C4D8DC012F53}" type="sibTrans" cxnId="{B2C5F352-9B50-4EB7-9165-F8C91FD16A56}">
      <dgm:prSet/>
      <dgm:spPr/>
      <dgm:t>
        <a:bodyPr/>
        <a:lstStyle/>
        <a:p>
          <a:endParaRPr lang="en-US"/>
        </a:p>
      </dgm:t>
    </dgm:pt>
    <dgm:pt modelId="{0B15A31D-9065-46B7-B011-02EB368EBF8E}">
      <dgm:prSet/>
      <dgm:spPr/>
      <dgm:t>
        <a:bodyPr/>
        <a:lstStyle/>
        <a:p>
          <a:r>
            <a:rPr lang="en-US" b="0" i="0"/>
            <a:t>We are driven to becoming a Creative and Active School</a:t>
          </a:r>
          <a:endParaRPr lang="en-US"/>
        </a:p>
      </dgm:t>
    </dgm:pt>
    <dgm:pt modelId="{33521B04-695E-46C8-B5D0-D0395C6C76A3}" type="parTrans" cxnId="{7FFE38AB-B35F-47A5-A9B4-D0198364BDB6}">
      <dgm:prSet/>
      <dgm:spPr/>
      <dgm:t>
        <a:bodyPr/>
        <a:lstStyle/>
        <a:p>
          <a:endParaRPr lang="en-US"/>
        </a:p>
      </dgm:t>
    </dgm:pt>
    <dgm:pt modelId="{7EE34E5F-948F-4331-8986-9C3D3ADD477F}" type="sibTrans" cxnId="{7FFE38AB-B35F-47A5-A9B4-D0198364BDB6}">
      <dgm:prSet/>
      <dgm:spPr/>
      <dgm:t>
        <a:bodyPr/>
        <a:lstStyle/>
        <a:p>
          <a:endParaRPr lang="en-US"/>
        </a:p>
      </dgm:t>
    </dgm:pt>
    <dgm:pt modelId="{1F97A85F-B4FD-4EB6-B3DB-629F26DAD2C3}" type="pres">
      <dgm:prSet presAssocID="{BB29AB24-C790-491B-AF03-51E54218DAA8}" presName="diagram" presStyleCnt="0">
        <dgm:presLayoutVars>
          <dgm:dir/>
          <dgm:resizeHandles val="exact"/>
        </dgm:presLayoutVars>
      </dgm:prSet>
      <dgm:spPr/>
    </dgm:pt>
    <dgm:pt modelId="{731C023B-4855-4BF1-8BB0-4799F1DAA2E7}" type="pres">
      <dgm:prSet presAssocID="{EEAABE63-A5B5-469F-BB86-4FAAFE21BDE2}" presName="node" presStyleLbl="node1" presStyleIdx="0" presStyleCnt="3">
        <dgm:presLayoutVars>
          <dgm:bulletEnabled val="1"/>
        </dgm:presLayoutVars>
      </dgm:prSet>
      <dgm:spPr/>
    </dgm:pt>
    <dgm:pt modelId="{47AB72BC-31F1-4DDD-A938-622C5F900B17}" type="pres">
      <dgm:prSet presAssocID="{F322A532-D7EF-46B1-838A-2B91C212FB69}" presName="sibTrans" presStyleLbl="sibTrans2D1" presStyleIdx="0" presStyleCnt="2"/>
      <dgm:spPr/>
    </dgm:pt>
    <dgm:pt modelId="{3B2A7231-4919-459C-8F3E-FE4EF36ADAA2}" type="pres">
      <dgm:prSet presAssocID="{F322A532-D7EF-46B1-838A-2B91C212FB69}" presName="connectorText" presStyleLbl="sibTrans2D1" presStyleIdx="0" presStyleCnt="2"/>
      <dgm:spPr/>
    </dgm:pt>
    <dgm:pt modelId="{053089B2-00D7-4FAE-A6AE-E3C1CC3F5F43}" type="pres">
      <dgm:prSet presAssocID="{FEEF3340-01FC-4F77-9879-90A023DA7B88}" presName="node" presStyleLbl="node1" presStyleIdx="1" presStyleCnt="3">
        <dgm:presLayoutVars>
          <dgm:bulletEnabled val="1"/>
        </dgm:presLayoutVars>
      </dgm:prSet>
      <dgm:spPr/>
    </dgm:pt>
    <dgm:pt modelId="{BE8BB1CC-89BD-482A-80EA-330D11E1B861}" type="pres">
      <dgm:prSet presAssocID="{1F5BCB86-46EC-4148-988B-C4D8DC012F53}" presName="sibTrans" presStyleLbl="sibTrans2D1" presStyleIdx="1" presStyleCnt="2"/>
      <dgm:spPr/>
    </dgm:pt>
    <dgm:pt modelId="{9B8CF9D8-60D6-40D0-87B2-53C0E0BB004D}" type="pres">
      <dgm:prSet presAssocID="{1F5BCB86-46EC-4148-988B-C4D8DC012F53}" presName="connectorText" presStyleLbl="sibTrans2D1" presStyleIdx="1" presStyleCnt="2"/>
      <dgm:spPr/>
    </dgm:pt>
    <dgm:pt modelId="{D043B749-F155-4D4B-9107-C0E50F1985C2}" type="pres">
      <dgm:prSet presAssocID="{0B15A31D-9065-46B7-B011-02EB368EBF8E}" presName="node" presStyleLbl="node1" presStyleIdx="2" presStyleCnt="3">
        <dgm:presLayoutVars>
          <dgm:bulletEnabled val="1"/>
        </dgm:presLayoutVars>
      </dgm:prSet>
      <dgm:spPr/>
    </dgm:pt>
  </dgm:ptLst>
  <dgm:cxnLst>
    <dgm:cxn modelId="{4A634C13-D883-42B9-8FA6-E62E7DE98CAC}" type="presOf" srcId="{F322A532-D7EF-46B1-838A-2B91C212FB69}" destId="{47AB72BC-31F1-4DDD-A938-622C5F900B17}" srcOrd="0" destOrd="0" presId="urn:microsoft.com/office/officeart/2005/8/layout/process5"/>
    <dgm:cxn modelId="{A8E78B24-8413-43BA-A018-909CCF2E8B9E}" type="presOf" srcId="{FEEF3340-01FC-4F77-9879-90A023DA7B88}" destId="{053089B2-00D7-4FAE-A6AE-E3C1CC3F5F43}" srcOrd="0" destOrd="0" presId="urn:microsoft.com/office/officeart/2005/8/layout/process5"/>
    <dgm:cxn modelId="{8E3B8334-6DCD-4629-B526-651279CEA305}" type="presOf" srcId="{F322A532-D7EF-46B1-838A-2B91C212FB69}" destId="{3B2A7231-4919-459C-8F3E-FE4EF36ADAA2}" srcOrd="1" destOrd="0" presId="urn:microsoft.com/office/officeart/2005/8/layout/process5"/>
    <dgm:cxn modelId="{B4206467-7C3B-41DE-BD44-A72F272B8E15}" type="presOf" srcId="{EEAABE63-A5B5-469F-BB86-4FAAFE21BDE2}" destId="{731C023B-4855-4BF1-8BB0-4799F1DAA2E7}" srcOrd="0" destOrd="0" presId="urn:microsoft.com/office/officeart/2005/8/layout/process5"/>
    <dgm:cxn modelId="{46D37D6A-5F44-4374-AD32-8222B507CA4C}" srcId="{BB29AB24-C790-491B-AF03-51E54218DAA8}" destId="{EEAABE63-A5B5-469F-BB86-4FAAFE21BDE2}" srcOrd="0" destOrd="0" parTransId="{81FC2F27-E538-4632-BE1B-68B36B9B777F}" sibTransId="{F322A532-D7EF-46B1-838A-2B91C212FB69}"/>
    <dgm:cxn modelId="{B2C5F352-9B50-4EB7-9165-F8C91FD16A56}" srcId="{BB29AB24-C790-491B-AF03-51E54218DAA8}" destId="{FEEF3340-01FC-4F77-9879-90A023DA7B88}" srcOrd="1" destOrd="0" parTransId="{D3B86659-E951-454B-BF77-C7315257A8E6}" sibTransId="{1F5BCB86-46EC-4148-988B-C4D8DC012F53}"/>
    <dgm:cxn modelId="{4B57A18C-D5D8-47F9-80AF-78F9FB937B12}" type="presOf" srcId="{0B15A31D-9065-46B7-B011-02EB368EBF8E}" destId="{D043B749-F155-4D4B-9107-C0E50F1985C2}" srcOrd="0" destOrd="0" presId="urn:microsoft.com/office/officeart/2005/8/layout/process5"/>
    <dgm:cxn modelId="{7FFE38AB-B35F-47A5-A9B4-D0198364BDB6}" srcId="{BB29AB24-C790-491B-AF03-51E54218DAA8}" destId="{0B15A31D-9065-46B7-B011-02EB368EBF8E}" srcOrd="2" destOrd="0" parTransId="{33521B04-695E-46C8-B5D0-D0395C6C76A3}" sibTransId="{7EE34E5F-948F-4331-8986-9C3D3ADD477F}"/>
    <dgm:cxn modelId="{4B8141B2-3E17-498C-8DC0-21AE307F9C08}" type="presOf" srcId="{1F5BCB86-46EC-4148-988B-C4D8DC012F53}" destId="{9B8CF9D8-60D6-40D0-87B2-53C0E0BB004D}" srcOrd="1" destOrd="0" presId="urn:microsoft.com/office/officeart/2005/8/layout/process5"/>
    <dgm:cxn modelId="{13631DB5-860C-4B5C-A37B-15319645EF67}" type="presOf" srcId="{BB29AB24-C790-491B-AF03-51E54218DAA8}" destId="{1F97A85F-B4FD-4EB6-B3DB-629F26DAD2C3}" srcOrd="0" destOrd="0" presId="urn:microsoft.com/office/officeart/2005/8/layout/process5"/>
    <dgm:cxn modelId="{B69169DA-72D0-45D5-BE1A-7CD3236BE028}" type="presOf" srcId="{1F5BCB86-46EC-4148-988B-C4D8DC012F53}" destId="{BE8BB1CC-89BD-482A-80EA-330D11E1B861}" srcOrd="0" destOrd="0" presId="urn:microsoft.com/office/officeart/2005/8/layout/process5"/>
    <dgm:cxn modelId="{D11A9CD2-4019-4435-AA23-5419FD85081E}" type="presParOf" srcId="{1F97A85F-B4FD-4EB6-B3DB-629F26DAD2C3}" destId="{731C023B-4855-4BF1-8BB0-4799F1DAA2E7}" srcOrd="0" destOrd="0" presId="urn:microsoft.com/office/officeart/2005/8/layout/process5"/>
    <dgm:cxn modelId="{5DFC9261-CB6C-4BE6-A49C-6F623A7955F5}" type="presParOf" srcId="{1F97A85F-B4FD-4EB6-B3DB-629F26DAD2C3}" destId="{47AB72BC-31F1-4DDD-A938-622C5F900B17}" srcOrd="1" destOrd="0" presId="urn:microsoft.com/office/officeart/2005/8/layout/process5"/>
    <dgm:cxn modelId="{77E6B667-4C1B-4C98-8414-BEC97048F038}" type="presParOf" srcId="{47AB72BC-31F1-4DDD-A938-622C5F900B17}" destId="{3B2A7231-4919-459C-8F3E-FE4EF36ADAA2}" srcOrd="0" destOrd="0" presId="urn:microsoft.com/office/officeart/2005/8/layout/process5"/>
    <dgm:cxn modelId="{5CECCFDE-7117-4A00-B322-4B49AD03E593}" type="presParOf" srcId="{1F97A85F-B4FD-4EB6-B3DB-629F26DAD2C3}" destId="{053089B2-00D7-4FAE-A6AE-E3C1CC3F5F43}" srcOrd="2" destOrd="0" presId="urn:microsoft.com/office/officeart/2005/8/layout/process5"/>
    <dgm:cxn modelId="{115B51DC-8399-45F3-AB4F-7857F0869861}" type="presParOf" srcId="{1F97A85F-B4FD-4EB6-B3DB-629F26DAD2C3}" destId="{BE8BB1CC-89BD-482A-80EA-330D11E1B861}" srcOrd="3" destOrd="0" presId="urn:microsoft.com/office/officeart/2005/8/layout/process5"/>
    <dgm:cxn modelId="{6BB63129-D20A-475E-90A1-FE663ECDC581}" type="presParOf" srcId="{BE8BB1CC-89BD-482A-80EA-330D11E1B861}" destId="{9B8CF9D8-60D6-40D0-87B2-53C0E0BB004D}" srcOrd="0" destOrd="0" presId="urn:microsoft.com/office/officeart/2005/8/layout/process5"/>
    <dgm:cxn modelId="{666564B7-FCE9-4758-A481-6A7EEF328894}" type="presParOf" srcId="{1F97A85F-B4FD-4EB6-B3DB-629F26DAD2C3}" destId="{D043B749-F155-4D4B-9107-C0E50F1985C2}" srcOrd="4"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092CE7-5BA8-47DD-B39F-FEBC6789C3D6}">
      <dsp:nvSpPr>
        <dsp:cNvPr id="0" name=""/>
        <dsp:cNvSpPr/>
      </dsp:nvSpPr>
      <dsp:spPr>
        <a:xfrm>
          <a:off x="0" y="361174"/>
          <a:ext cx="5352201" cy="504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D54C81-9755-469B-AAE9-49E31906C6E0}">
      <dsp:nvSpPr>
        <dsp:cNvPr id="0" name=""/>
        <dsp:cNvSpPr/>
      </dsp:nvSpPr>
      <dsp:spPr>
        <a:xfrm>
          <a:off x="267610" y="65974"/>
          <a:ext cx="3746541" cy="590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610" tIns="0" rIns="141610" bIns="0" numCol="1" spcCol="1270" anchor="ctr" anchorCtr="0">
          <a:noAutofit/>
        </a:bodyPr>
        <a:lstStyle/>
        <a:p>
          <a:pPr marL="0" lvl="0" indent="0" algn="l" defTabSz="889000">
            <a:lnSpc>
              <a:spcPct val="90000"/>
            </a:lnSpc>
            <a:spcBef>
              <a:spcPct val="0"/>
            </a:spcBef>
            <a:spcAft>
              <a:spcPct val="35000"/>
            </a:spcAft>
            <a:buNone/>
          </a:pPr>
          <a:r>
            <a:rPr lang="en-GB" sz="2000" kern="1200"/>
            <a:t>Fitness</a:t>
          </a:r>
          <a:endParaRPr lang="en-US" sz="2000" kern="1200"/>
        </a:p>
      </dsp:txBody>
      <dsp:txXfrm>
        <a:off x="296431" y="94795"/>
        <a:ext cx="3688899" cy="532758"/>
      </dsp:txXfrm>
    </dsp:sp>
    <dsp:sp modelId="{E41F1BB4-DED1-443B-997E-9C1DFF1D9945}">
      <dsp:nvSpPr>
        <dsp:cNvPr id="0" name=""/>
        <dsp:cNvSpPr/>
      </dsp:nvSpPr>
      <dsp:spPr>
        <a:xfrm>
          <a:off x="0" y="1268374"/>
          <a:ext cx="5352201" cy="504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453D9B-BFAE-465B-A01E-CC0565683640}">
      <dsp:nvSpPr>
        <dsp:cNvPr id="0" name=""/>
        <dsp:cNvSpPr/>
      </dsp:nvSpPr>
      <dsp:spPr>
        <a:xfrm>
          <a:off x="267610" y="973174"/>
          <a:ext cx="3746541" cy="5904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610" tIns="0" rIns="141610" bIns="0" numCol="1" spcCol="1270" anchor="ctr" anchorCtr="0">
          <a:noAutofit/>
        </a:bodyPr>
        <a:lstStyle/>
        <a:p>
          <a:pPr marL="0" lvl="0" indent="0" algn="l" defTabSz="889000">
            <a:lnSpc>
              <a:spcPct val="90000"/>
            </a:lnSpc>
            <a:spcBef>
              <a:spcPct val="0"/>
            </a:spcBef>
            <a:spcAft>
              <a:spcPct val="35000"/>
            </a:spcAft>
            <a:buNone/>
          </a:pPr>
          <a:r>
            <a:rPr lang="en-GB" sz="2000" kern="1200"/>
            <a:t>Balls Skills</a:t>
          </a:r>
          <a:endParaRPr lang="en-US" sz="2000" kern="1200"/>
        </a:p>
      </dsp:txBody>
      <dsp:txXfrm>
        <a:off x="296431" y="1001995"/>
        <a:ext cx="3688899" cy="532758"/>
      </dsp:txXfrm>
    </dsp:sp>
    <dsp:sp modelId="{2D16472A-0709-4796-A668-B5B9C690F06B}">
      <dsp:nvSpPr>
        <dsp:cNvPr id="0" name=""/>
        <dsp:cNvSpPr/>
      </dsp:nvSpPr>
      <dsp:spPr>
        <a:xfrm>
          <a:off x="0" y="2175574"/>
          <a:ext cx="5352201" cy="504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598288-8618-4437-A1F6-9AE49A275AE6}">
      <dsp:nvSpPr>
        <dsp:cNvPr id="0" name=""/>
        <dsp:cNvSpPr/>
      </dsp:nvSpPr>
      <dsp:spPr>
        <a:xfrm>
          <a:off x="267610" y="1880374"/>
          <a:ext cx="3746541" cy="5904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610" tIns="0" rIns="141610" bIns="0" numCol="1" spcCol="1270" anchor="ctr" anchorCtr="0">
          <a:noAutofit/>
        </a:bodyPr>
        <a:lstStyle/>
        <a:p>
          <a:pPr marL="0" lvl="0" indent="0" algn="l" defTabSz="889000">
            <a:lnSpc>
              <a:spcPct val="90000"/>
            </a:lnSpc>
            <a:spcBef>
              <a:spcPct val="0"/>
            </a:spcBef>
            <a:spcAft>
              <a:spcPct val="35000"/>
            </a:spcAft>
            <a:buNone/>
          </a:pPr>
          <a:r>
            <a:rPr lang="en-GB" sz="2000" kern="1200"/>
            <a:t>Dance </a:t>
          </a:r>
          <a:endParaRPr lang="en-US" sz="2000" kern="1200"/>
        </a:p>
      </dsp:txBody>
      <dsp:txXfrm>
        <a:off x="296431" y="1909195"/>
        <a:ext cx="3688899" cy="532758"/>
      </dsp:txXfrm>
    </dsp:sp>
    <dsp:sp modelId="{F6294F02-31B6-4DFA-9599-7E5C9EA46152}">
      <dsp:nvSpPr>
        <dsp:cNvPr id="0" name=""/>
        <dsp:cNvSpPr/>
      </dsp:nvSpPr>
      <dsp:spPr>
        <a:xfrm>
          <a:off x="0" y="3082774"/>
          <a:ext cx="5352201" cy="5040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6D962B-EF7E-4B31-A0B1-E328DB932968}">
      <dsp:nvSpPr>
        <dsp:cNvPr id="0" name=""/>
        <dsp:cNvSpPr/>
      </dsp:nvSpPr>
      <dsp:spPr>
        <a:xfrm>
          <a:off x="267610" y="2787574"/>
          <a:ext cx="3746541" cy="5904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610" tIns="0" rIns="141610" bIns="0" numCol="1" spcCol="1270" anchor="ctr" anchorCtr="0">
          <a:noAutofit/>
        </a:bodyPr>
        <a:lstStyle/>
        <a:p>
          <a:pPr marL="0" lvl="0" indent="0" algn="l" defTabSz="889000">
            <a:lnSpc>
              <a:spcPct val="90000"/>
            </a:lnSpc>
            <a:spcBef>
              <a:spcPct val="0"/>
            </a:spcBef>
            <a:spcAft>
              <a:spcPct val="35000"/>
            </a:spcAft>
            <a:buNone/>
          </a:pPr>
          <a:r>
            <a:rPr lang="en-GB" sz="2000" kern="1200"/>
            <a:t>Gymnastics</a:t>
          </a:r>
          <a:endParaRPr lang="en-US" sz="2000" kern="1200"/>
        </a:p>
      </dsp:txBody>
      <dsp:txXfrm>
        <a:off x="296431" y="2816395"/>
        <a:ext cx="3688899" cy="532758"/>
      </dsp:txXfrm>
    </dsp:sp>
    <dsp:sp modelId="{E16B5A1D-96DE-4B33-B8DA-89B2214A4C6E}">
      <dsp:nvSpPr>
        <dsp:cNvPr id="0" name=""/>
        <dsp:cNvSpPr/>
      </dsp:nvSpPr>
      <dsp:spPr>
        <a:xfrm>
          <a:off x="0" y="3989974"/>
          <a:ext cx="5352201" cy="5040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2135309-F8AF-4FC5-BF3B-3D213D53DE9C}">
      <dsp:nvSpPr>
        <dsp:cNvPr id="0" name=""/>
        <dsp:cNvSpPr/>
      </dsp:nvSpPr>
      <dsp:spPr>
        <a:xfrm>
          <a:off x="267610" y="3694774"/>
          <a:ext cx="3746541" cy="59040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610" tIns="0" rIns="141610" bIns="0" numCol="1" spcCol="1270" anchor="ctr" anchorCtr="0">
          <a:noAutofit/>
        </a:bodyPr>
        <a:lstStyle/>
        <a:p>
          <a:pPr marL="0" lvl="0" indent="0" algn="l" defTabSz="889000">
            <a:lnSpc>
              <a:spcPct val="90000"/>
            </a:lnSpc>
            <a:spcBef>
              <a:spcPct val="0"/>
            </a:spcBef>
            <a:spcAft>
              <a:spcPct val="35000"/>
            </a:spcAft>
            <a:buNone/>
          </a:pPr>
          <a:r>
            <a:rPr lang="en-GB" sz="2000" kern="1200"/>
            <a:t>Athletics</a:t>
          </a:r>
          <a:endParaRPr lang="en-US" sz="2000" kern="1200"/>
        </a:p>
      </dsp:txBody>
      <dsp:txXfrm>
        <a:off x="296431" y="3723595"/>
        <a:ext cx="3688899" cy="532758"/>
      </dsp:txXfrm>
    </dsp:sp>
    <dsp:sp modelId="{36884BA5-315C-4BD1-9C34-03EC25990BB4}">
      <dsp:nvSpPr>
        <dsp:cNvPr id="0" name=""/>
        <dsp:cNvSpPr/>
      </dsp:nvSpPr>
      <dsp:spPr>
        <a:xfrm>
          <a:off x="0" y="4897174"/>
          <a:ext cx="5352201" cy="504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256C53-3D71-4330-B74A-AA5E15075CEB}">
      <dsp:nvSpPr>
        <dsp:cNvPr id="0" name=""/>
        <dsp:cNvSpPr/>
      </dsp:nvSpPr>
      <dsp:spPr>
        <a:xfrm>
          <a:off x="267610" y="4601974"/>
          <a:ext cx="3746541" cy="5904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1610" tIns="0" rIns="141610" bIns="0" numCol="1" spcCol="1270" anchor="ctr" anchorCtr="0">
          <a:noAutofit/>
        </a:bodyPr>
        <a:lstStyle/>
        <a:p>
          <a:pPr marL="0" lvl="0" indent="0" algn="l" defTabSz="889000">
            <a:lnSpc>
              <a:spcPct val="90000"/>
            </a:lnSpc>
            <a:spcBef>
              <a:spcPct val="0"/>
            </a:spcBef>
            <a:spcAft>
              <a:spcPct val="35000"/>
            </a:spcAft>
            <a:buNone/>
          </a:pPr>
          <a:r>
            <a:rPr lang="en-GB" sz="2000" kern="1200"/>
            <a:t>Swimming</a:t>
          </a:r>
          <a:endParaRPr lang="en-US" sz="2000" kern="1200"/>
        </a:p>
      </dsp:txBody>
      <dsp:txXfrm>
        <a:off x="296431" y="4630795"/>
        <a:ext cx="3688899" cy="532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69072-6980-4569-8F86-790842522A60}">
      <dsp:nvSpPr>
        <dsp:cNvPr id="0" name=""/>
        <dsp:cNvSpPr/>
      </dsp:nvSpPr>
      <dsp:spPr>
        <a:xfrm>
          <a:off x="0" y="0"/>
          <a:ext cx="8776250" cy="1603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100000"/>
            </a:lnSpc>
            <a:spcBef>
              <a:spcPct val="0"/>
            </a:spcBef>
            <a:spcAft>
              <a:spcPct val="35000"/>
            </a:spcAft>
            <a:buNone/>
          </a:pPr>
          <a:r>
            <a:rPr lang="en-US" sz="2900" kern="1200"/>
            <a:t>Pupils are encouraged to contribute and there is an eagerness to do so</a:t>
          </a:r>
        </a:p>
      </dsp:txBody>
      <dsp:txXfrm>
        <a:off x="46979" y="46979"/>
        <a:ext cx="7118395" cy="1510038"/>
      </dsp:txXfrm>
    </dsp:sp>
    <dsp:sp modelId="{C155291B-979A-4CA6-B39C-ED3B5F978EA7}">
      <dsp:nvSpPr>
        <dsp:cNvPr id="0" name=""/>
        <dsp:cNvSpPr/>
      </dsp:nvSpPr>
      <dsp:spPr>
        <a:xfrm>
          <a:off x="1548749" y="1960439"/>
          <a:ext cx="8776250" cy="1603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100000"/>
            </a:lnSpc>
            <a:spcBef>
              <a:spcPct val="0"/>
            </a:spcBef>
            <a:spcAft>
              <a:spcPct val="35000"/>
            </a:spcAft>
            <a:buNone/>
          </a:pPr>
          <a:r>
            <a:rPr lang="en-US" sz="2900" kern="1200"/>
            <a:t>Clear behaviour management consistent with school procedures </a:t>
          </a:r>
        </a:p>
      </dsp:txBody>
      <dsp:txXfrm>
        <a:off x="1595728" y="2007418"/>
        <a:ext cx="6090944" cy="1510038"/>
      </dsp:txXfrm>
    </dsp:sp>
    <dsp:sp modelId="{1E852B76-C297-42B2-9CAA-3A496CBF2C98}">
      <dsp:nvSpPr>
        <dsp:cNvPr id="0" name=""/>
        <dsp:cNvSpPr/>
      </dsp:nvSpPr>
      <dsp:spPr>
        <a:xfrm>
          <a:off x="7733652" y="1260919"/>
          <a:ext cx="1042597" cy="104259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968236" y="1260919"/>
        <a:ext cx="573429" cy="7845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1C023B-4855-4BF1-8BB0-4799F1DAA2E7}">
      <dsp:nvSpPr>
        <dsp:cNvPr id="0" name=""/>
        <dsp:cNvSpPr/>
      </dsp:nvSpPr>
      <dsp:spPr>
        <a:xfrm>
          <a:off x="9074" y="968519"/>
          <a:ext cx="2712329" cy="16273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a:t>We believe in the link between being active and mental health.</a:t>
          </a:r>
          <a:endParaRPr lang="en-US" sz="1700" kern="1200"/>
        </a:p>
      </dsp:txBody>
      <dsp:txXfrm>
        <a:off x="56739" y="1016184"/>
        <a:ext cx="2616999" cy="1532067"/>
      </dsp:txXfrm>
    </dsp:sp>
    <dsp:sp modelId="{47AB72BC-31F1-4DDD-A938-622C5F900B17}">
      <dsp:nvSpPr>
        <dsp:cNvPr id="0" name=""/>
        <dsp:cNvSpPr/>
      </dsp:nvSpPr>
      <dsp:spPr>
        <a:xfrm>
          <a:off x="2960088" y="1445889"/>
          <a:ext cx="575013" cy="6726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960088" y="1580420"/>
        <a:ext cx="402509" cy="403595"/>
      </dsp:txXfrm>
    </dsp:sp>
    <dsp:sp modelId="{053089B2-00D7-4FAE-A6AE-E3C1CC3F5F43}">
      <dsp:nvSpPr>
        <dsp:cNvPr id="0" name=""/>
        <dsp:cNvSpPr/>
      </dsp:nvSpPr>
      <dsp:spPr>
        <a:xfrm>
          <a:off x="3806335" y="968519"/>
          <a:ext cx="2712329" cy="16273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a:t>‘Schools are reacting to poor wellbeing rather than promoting positive wellbeing’ – we don’t want to be one of those schools.</a:t>
          </a:r>
          <a:endParaRPr lang="en-US" sz="1700" kern="1200"/>
        </a:p>
      </dsp:txBody>
      <dsp:txXfrm>
        <a:off x="3854000" y="1016184"/>
        <a:ext cx="2616999" cy="1532067"/>
      </dsp:txXfrm>
    </dsp:sp>
    <dsp:sp modelId="{BE8BB1CC-89BD-482A-80EA-330D11E1B861}">
      <dsp:nvSpPr>
        <dsp:cNvPr id="0" name=""/>
        <dsp:cNvSpPr/>
      </dsp:nvSpPr>
      <dsp:spPr>
        <a:xfrm>
          <a:off x="6757349" y="1445889"/>
          <a:ext cx="575013" cy="67265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757349" y="1580420"/>
        <a:ext cx="402509" cy="403595"/>
      </dsp:txXfrm>
    </dsp:sp>
    <dsp:sp modelId="{D043B749-F155-4D4B-9107-C0E50F1985C2}">
      <dsp:nvSpPr>
        <dsp:cNvPr id="0" name=""/>
        <dsp:cNvSpPr/>
      </dsp:nvSpPr>
      <dsp:spPr>
        <a:xfrm>
          <a:off x="7603596" y="968519"/>
          <a:ext cx="2712329" cy="16273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a:t>We are driven to becoming a Creative and Active School</a:t>
          </a:r>
          <a:endParaRPr lang="en-US" sz="1700" kern="1200"/>
        </a:p>
      </dsp:txBody>
      <dsp:txXfrm>
        <a:off x="7651261" y="1016184"/>
        <a:ext cx="2616999" cy="153206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317D1EC0-23FF-4FC8-B22D-E34878EAA4CC}"/>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AB929A7-258C-4469-AAB4-A67D713F7A80}"/>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A635CDB-2D00-49D5-B26E-0694A25000C7}"/>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288D7A-F857-418D-92F2-368E841B9F27}"/>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1084F50-7F3C-4A4A-877E-FFD9EC7CD88B}"/>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31E64C1-F4C0-4A94-B319-BB1A0A2450B5}"/>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63D8374-8052-417F-AB69-B97EAC43D513}"/>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7750734-4D51-4019-A003-38A3DE49B434}"/>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B693D1-DBA2-4D3B-9B37-D9EE8C4112F4}"/>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BCD3EA8-E4C0-4AF6-817F-F9F29157A499}"/>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170FB3-B397-4AC9-85FD-65388F26D90A}"/>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E5EC0B9-49C7-4777-AEC5-B5EF8DE40498}"/>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902048B-30F7-4434-87A5-140F9BB4BEB1}"/>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00A6E2-A41C-4751-8A4E-9A0C5718D930}"/>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259517-7BE7-45F9-81C0-3A6362BF143C}"/>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0652F56-7B71-42B2-AB68-22204A6DF177}"/>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059830E-1C3D-4D42-8789-524971CB4657}"/>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53325A7-86D3-4B52-A7E3-ADDF408B4067}"/>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D53F46F-EC12-484C-A4E7-791E57687AC1}"/>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64ED9CA-8950-47B8-A9ED-22B45CE15FB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429F7B-9FD7-438F-8ECA-3FCAD0061805}"/>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C558100-D455-4B41-890C-BCC898B2D165}"/>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2886397-398A-4318-BE16-2CBAC1902F9E}"/>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D32A3A6-CE6E-4ABD-8522-2C8DC88C070E}"/>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9014C09-5B84-4798-8BDE-C80D76E67B8E}"/>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A29EB9E-ED9D-4C69-8A26-9A7A0A830569}"/>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A2899F9-1795-416F-8F3D-26EEB684DB6A}"/>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3043474-8625-495C-BD06-3627FD286C55}"/>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432CE47-7631-408E-8DDC-79EE378B707B}"/>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2C8832D-8B8D-4036-B913-2D363143274B}"/>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CCEFEAF-E87B-4FF2-A947-94CABAA0610D}"/>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43A7CD3-94E1-42A9-BAB7-2AFCD9FCBD10}"/>
              </a:ext>
            </a:extLst>
          </p:cNvPr>
          <p:cNvSpPr>
            <a:spLocks noGrp="1"/>
          </p:cNvSpPr>
          <p:nvPr>
            <p:ph type="ctrTitle"/>
          </p:nvPr>
        </p:nvSpPr>
        <p:spPr>
          <a:xfrm>
            <a:off x="691078" y="722903"/>
            <a:ext cx="10495904" cy="2460770"/>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8467609B-8FD3-4FF7-8EBC-6619CA868B33}"/>
              </a:ext>
            </a:extLst>
          </p:cNvPr>
          <p:cNvSpPr>
            <a:spLocks noGrp="1"/>
          </p:cNvSpPr>
          <p:nvPr>
            <p:ph type="subTitle" idx="1"/>
          </p:nvPr>
        </p:nvSpPr>
        <p:spPr>
          <a:xfrm>
            <a:off x="691078" y="3428997"/>
            <a:ext cx="10495904" cy="2306639"/>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39" name="Right Triangle 38">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ACC7A76F-3401-4F50-AE85-8F2AA247B99F}"/>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5" name="Footer Placeholder 4">
            <a:extLst>
              <a:ext uri="{FF2B5EF4-FFF2-40B4-BE49-F238E27FC236}">
                <a16:creationId xmlns:a16="http://schemas.microsoft.com/office/drawing/2014/main" id="{DEF02E50-D34E-4DD4-8B3B-55D08F25F50A}"/>
              </a:ext>
            </a:extLst>
          </p:cNvPr>
          <p:cNvSpPr>
            <a:spLocks noGrp="1"/>
          </p:cNvSpPr>
          <p:nvPr>
            <p:ph type="ftr" sz="quarter" idx="11"/>
          </p:nvPr>
        </p:nvSpPr>
        <p:spPr>
          <a:xfrm>
            <a:off x="691078" y="236364"/>
            <a:ext cx="4114800" cy="417126"/>
          </a:xfrm>
        </p:spPr>
        <p:txBody>
          <a:bodyPr/>
          <a:lstStyle/>
          <a:p>
            <a:endParaRPr lang="en-US"/>
          </a:p>
        </p:txBody>
      </p:sp>
      <p:sp>
        <p:nvSpPr>
          <p:cNvPr id="6" name="Slide Number Placeholder 5">
            <a:extLst>
              <a:ext uri="{FF2B5EF4-FFF2-40B4-BE49-F238E27FC236}">
                <a16:creationId xmlns:a16="http://schemas.microsoft.com/office/drawing/2014/main" id="{37B53B71-D2FA-4DDC-9C9C-E26F7B591A8E}"/>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33490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BD70F-ACE4-4595-845E-2296BDF83B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978CD9-E0B5-4B48-8366-91E6D22C9F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FAF4B4-44D3-4E29-B235-A1B868207789}"/>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5" name="Footer Placeholder 4">
            <a:extLst>
              <a:ext uri="{FF2B5EF4-FFF2-40B4-BE49-F238E27FC236}">
                <a16:creationId xmlns:a16="http://schemas.microsoft.com/office/drawing/2014/main" id="{E2D7BA37-9639-480E-84AB-EA277225CA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BFC658-154E-48DE-AD31-813E5170C93C}"/>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614750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5405209-5179-4359-91ED-1B1A46619A99}"/>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0E32344F-3BE0-4CE8-B1BD-9ABD425E1C0D}"/>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99DE306-F4FB-4730-A066-ADF38D739563}"/>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B32885-303F-477F-A081-27425944F230}"/>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60C0C0B-4CD0-467D-A382-2B2415102C48}"/>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788DF0F-327F-43A5-AB71-3D32053D83CA}"/>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98A0902-2662-4911-A532-AA6310861479}"/>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ABDA4F7-23F4-46D1-8B7E-A21DD84083E1}"/>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7FC9FC2-8808-438E-8FFB-5FE416BFB5C8}"/>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4694E5-71F9-4210-9BE8-FC12CC177BD3}"/>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37E805-A7E5-4906-B0C5-1373F3DA9628}"/>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A4CD964-FBD6-41AB-8A02-9509A2BAC11F}"/>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9CD7FF8-E827-4E0A-BCE2-CCB34EDAC0FC}"/>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C4AD6BB-F1EE-4FB8-96E8-6890447800EC}"/>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E935057-E0A3-4DAE-B9C8-6E818D7A7205}"/>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08DDF69-1C14-453C-BC3A-37D3FE69DFC7}"/>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C26D82-15BA-4B2E-A42D-2ECA8012D307}"/>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7F73B67-E5E9-4000-91DA-034B2127EFD2}"/>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AFAC1B5-F0DD-4FC0-B4C9-77CB29DF4425}"/>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ACB3DB-54B2-4CEE-A791-C6FC6C758DAE}"/>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8324004-1030-47D9-B817-425FF6ECCEC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AA001C4-81AB-4FA6-ADAA-C8618056353B}"/>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D1DAD34-7844-4F16-9874-F51F2A23B9EA}"/>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7DCBC6D-1BDA-4CB1-A3EC-59F240C8FA19}"/>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B3C1A0-58E7-47E4-831B-CF3EE21D1E90}"/>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8A09FAA-E123-4FE4-B67A-9EBDE1A3130F}"/>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317B7C6-C816-4A58-B184-135E4FD19F55}"/>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4D22ABB-4CE8-47DC-80BF-39B3E4CF7048}"/>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A17DE37-A292-4031-AF42-CDB00A13EE76}"/>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73EF673-CB75-435F-9BF3-7594EC3ADF8F}"/>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35F4581-15F6-47EE-87D0-1132A093DBA5}"/>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65CF984-F5BD-45C4-9A12-B02DB4F044E1}"/>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39" name="Right Triangle 38">
            <a:extLst>
              <a:ext uri="{FF2B5EF4-FFF2-40B4-BE49-F238E27FC236}">
                <a16:creationId xmlns:a16="http://schemas.microsoft.com/office/drawing/2014/main" id="{ACE66A86-8455-497B-9CA4-F460A19E5FBB}"/>
              </a:ext>
              <a:ext uri="{C183D7F6-B498-43B3-948B-1728B52AA6E4}">
                <adec:decorative xmlns:adec="http://schemas.microsoft.com/office/drawing/2017/decorative" val="1"/>
              </a:ext>
            </a:extLst>
          </p:cNvPr>
          <p:cNvSpPr/>
          <p:nvPr/>
        </p:nvSpPr>
        <p:spPr>
          <a:xfrm rot="18900000">
            <a:off x="7770390" y="-287370"/>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Vertical Title 1">
            <a:extLst>
              <a:ext uri="{FF2B5EF4-FFF2-40B4-BE49-F238E27FC236}">
                <a16:creationId xmlns:a16="http://schemas.microsoft.com/office/drawing/2014/main" id="{5868C62B-71EF-4824-9EE8-6CAE17984232}"/>
              </a:ext>
            </a:extLst>
          </p:cNvPr>
          <p:cNvSpPr>
            <a:spLocks noGrp="1"/>
          </p:cNvSpPr>
          <p:nvPr>
            <p:ph type="title" orient="vert"/>
          </p:nvPr>
        </p:nvSpPr>
        <p:spPr>
          <a:xfrm>
            <a:off x="7707774" y="715616"/>
            <a:ext cx="3295876" cy="502659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43E4C8-4AA9-49D7-BF71-1AB5F2CFE1FC}"/>
              </a:ext>
            </a:extLst>
          </p:cNvPr>
          <p:cNvSpPr>
            <a:spLocks noGrp="1"/>
          </p:cNvSpPr>
          <p:nvPr>
            <p:ph type="body" orient="vert" idx="1"/>
          </p:nvPr>
        </p:nvSpPr>
        <p:spPr>
          <a:xfrm>
            <a:off x="683588" y="715616"/>
            <a:ext cx="6770448" cy="50265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7898B3-014E-440B-BA4E-106339212804}"/>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5" name="Footer Placeholder 4">
            <a:extLst>
              <a:ext uri="{FF2B5EF4-FFF2-40B4-BE49-F238E27FC236}">
                <a16:creationId xmlns:a16="http://schemas.microsoft.com/office/drawing/2014/main" id="{81C22643-CE63-4C3E-B437-5A1A5EF911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D1CE5E-160A-4B37-94E2-3D9DC75BFFAF}"/>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230041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D8D6B-70A2-430A-9F5D-DA093D8C16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4A2845-6CA6-4745-A951-25B8D5319D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049424-7A20-4BA1-9F60-671A5DBB3B13}"/>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5" name="Footer Placeholder 4">
            <a:extLst>
              <a:ext uri="{FF2B5EF4-FFF2-40B4-BE49-F238E27FC236}">
                <a16:creationId xmlns:a16="http://schemas.microsoft.com/office/drawing/2014/main" id="{4F1BD2B2-E17F-402E-8EA3-5C7C1118A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D23070-8658-4AC0-B2A3-4BE605A840F8}"/>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48878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69DB7AC-F7D7-430A-A2A7-CD3EBBF1D35D}"/>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8" name="Straight Connector 7">
              <a:extLst>
                <a:ext uri="{FF2B5EF4-FFF2-40B4-BE49-F238E27FC236}">
                  <a16:creationId xmlns:a16="http://schemas.microsoft.com/office/drawing/2014/main" id="{66AAF10E-F092-4160-BF4A-FF568555B790}"/>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6341C04-9B94-4385-A661-7B8C17000497}"/>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F4C1D709-6A0F-409C-B2D0-C248E562265E}"/>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999BE53-BA11-4B67-BFBB-6281DB50C75D}"/>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B662D93-31C1-4DFB-A938-E631F89AA9F0}"/>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7ECC8DA-0BEC-4508-89D4-12FA35B481F5}"/>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7DC8E6C-1B78-4B89-82DD-BBA778CD1482}"/>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8E5F54A-0315-4B15-B865-1F0460526260}"/>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DD7F352-DE39-4835-8D3F-69CDEC490F1E}"/>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D6F20A-F777-4F41-B23B-735A64FA5DA3}"/>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1BBADBA-0F74-418B-BC50-AD44596C3EF8}"/>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918BE26-88E5-457C-8095-745F34D1536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B269E0-E058-4340-B93D-7D40FFF521F3}"/>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DDD9AEE-5501-4385-B339-4616F567B53D}"/>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4D29C61-8926-4C98-882B-AB90108C8386}"/>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AC585F9-B633-4F7E-AADE-75079DC17158}"/>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5DC6366-5525-4FBC-9886-D4409F6B2993}"/>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CC03CF9-098C-4140-806A-023D3DC3F2E3}"/>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C41BC4-89DF-4EC4-A141-9EF16D8EEB5B}"/>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32AD067-E64C-499E-9C0A-A72525874417}"/>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653DD54-FA2B-4B91-A94E-3C46AE21B385}"/>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86AC204-156B-442E-B028-01036BD1F267}"/>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03512DE-F013-431A-9F6E-ADDA88FB2DD5}"/>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E95FEE1-61A9-4065-B9F8-5589180AC62B}"/>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028AA59-C1FA-46C0-BFDD-1C1D3404C81C}"/>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A5C99EE-B791-470A-8639-0357A751EB43}"/>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54F4204-F48B-4AF5-B11E-0CE7D972AC37}"/>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76643FE-3966-4B82-9623-C61A56EDD20C}"/>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DD769C5-B1B1-45BD-A40A-67E6568C8434}"/>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A511707-50C7-48B2-81F7-5C82BF57795C}"/>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38D44F3-CCFE-48A0-8414-FFF5E43D9184}"/>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2D126FE0-8204-40BB-AD46-4A0C7A47514C}"/>
              </a:ext>
            </a:extLst>
          </p:cNvPr>
          <p:cNvSpPr>
            <a:spLocks noGrp="1"/>
          </p:cNvSpPr>
          <p:nvPr>
            <p:ph type="title"/>
          </p:nvPr>
        </p:nvSpPr>
        <p:spPr>
          <a:xfrm>
            <a:off x="691078" y="718115"/>
            <a:ext cx="10312571" cy="2781501"/>
          </a:xfrm>
        </p:spPr>
        <p:txBody>
          <a:bodyPr anchor="b">
            <a:normAutofit/>
          </a:bodyPr>
          <a:lstStyle>
            <a:lvl1pPr>
              <a:defRPr sz="5400"/>
            </a:lvl1pPr>
          </a:lstStyle>
          <a:p>
            <a:r>
              <a:rPr lang="en-US"/>
              <a:t>Click to edit Master title style</a:t>
            </a:r>
          </a:p>
        </p:txBody>
      </p:sp>
      <p:sp>
        <p:nvSpPr>
          <p:cNvPr id="3" name="Text Placeholder 2">
            <a:extLst>
              <a:ext uri="{FF2B5EF4-FFF2-40B4-BE49-F238E27FC236}">
                <a16:creationId xmlns:a16="http://schemas.microsoft.com/office/drawing/2014/main" id="{CB25E350-4200-419C-A167-527DD6B77792}"/>
              </a:ext>
            </a:extLst>
          </p:cNvPr>
          <p:cNvSpPr>
            <a:spLocks noGrp="1"/>
          </p:cNvSpPr>
          <p:nvPr>
            <p:ph type="body" idx="1"/>
          </p:nvPr>
        </p:nvSpPr>
        <p:spPr>
          <a:xfrm>
            <a:off x="691078" y="3753350"/>
            <a:ext cx="10312571" cy="1991572"/>
          </a:xfrm>
        </p:spPr>
        <p:txBody>
          <a:bodyPr/>
          <a:lstStyle>
            <a:lvl1pPr marL="0" indent="0">
              <a:buNone/>
              <a:defRPr lang="en-US" sz="2400" kern="1200" smtClean="0">
                <a:solidFill>
                  <a:schemeClr val="tx2"/>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39" name="Right Triangle 38">
            <a:extLst>
              <a:ext uri="{FF2B5EF4-FFF2-40B4-BE49-F238E27FC236}">
                <a16:creationId xmlns:a16="http://schemas.microsoft.com/office/drawing/2014/main" id="{6741F519-22CF-4C01-B140-5480DBAB30F8}"/>
              </a:ext>
              <a:ext uri="{C183D7F6-B498-43B3-948B-1728B52AA6E4}">
                <adec:decorative xmlns:adec="http://schemas.microsoft.com/office/drawing/2017/decorative" val="1"/>
              </a:ext>
            </a:extLst>
          </p:cNvPr>
          <p:cNvSpPr/>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Date Placeholder 3">
            <a:extLst>
              <a:ext uri="{FF2B5EF4-FFF2-40B4-BE49-F238E27FC236}">
                <a16:creationId xmlns:a16="http://schemas.microsoft.com/office/drawing/2014/main" id="{D05D1550-9064-4767-B70A-3501AF956C94}"/>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5" name="Footer Placeholder 4">
            <a:extLst>
              <a:ext uri="{FF2B5EF4-FFF2-40B4-BE49-F238E27FC236}">
                <a16:creationId xmlns:a16="http://schemas.microsoft.com/office/drawing/2014/main" id="{581E1C33-2E8E-4041-9683-12048CB8A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D36992-B921-4F3F-9C4A-0D67E618D114}"/>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027990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CFDF5-4B31-4F1B-83BA-82A9510379F2}"/>
              </a:ext>
            </a:extLst>
          </p:cNvPr>
          <p:cNvSpPr>
            <a:spLocks noGrp="1"/>
          </p:cNvSpPr>
          <p:nvPr>
            <p:ph type="title"/>
          </p:nvPr>
        </p:nvSpPr>
        <p:spPr>
          <a:xfrm>
            <a:off x="691078" y="722903"/>
            <a:ext cx="10312571" cy="135484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14EC9A6-F718-4497-8A75-637EE17458E0}"/>
              </a:ext>
            </a:extLst>
          </p:cNvPr>
          <p:cNvSpPr>
            <a:spLocks noGrp="1"/>
          </p:cNvSpPr>
          <p:nvPr>
            <p:ph sz="half" idx="1"/>
          </p:nvPr>
        </p:nvSpPr>
        <p:spPr>
          <a:xfrm>
            <a:off x="691078" y="2345843"/>
            <a:ext cx="5009584" cy="3274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D503E57-9695-4508-9778-B3DB1FB5FAB6}"/>
              </a:ext>
            </a:extLst>
          </p:cNvPr>
          <p:cNvSpPr>
            <a:spLocks noGrp="1"/>
          </p:cNvSpPr>
          <p:nvPr>
            <p:ph sz="half" idx="2"/>
          </p:nvPr>
        </p:nvSpPr>
        <p:spPr>
          <a:xfrm>
            <a:off x="5935075" y="2345843"/>
            <a:ext cx="5068574" cy="3274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474CEE6-B9DC-4CCC-8F4C-0B4DADFB0195}"/>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6" name="Footer Placeholder 5">
            <a:extLst>
              <a:ext uri="{FF2B5EF4-FFF2-40B4-BE49-F238E27FC236}">
                <a16:creationId xmlns:a16="http://schemas.microsoft.com/office/drawing/2014/main" id="{2AC85191-5804-47C9-95EB-D49D715737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D6B0A03-44F6-4299-B45D-E07A023906F0}"/>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1578938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6920E6-CC97-4BD8-92FE-8F36024D0E38}"/>
              </a:ext>
            </a:extLst>
          </p:cNvPr>
          <p:cNvSpPr>
            <a:spLocks noGrp="1"/>
          </p:cNvSpPr>
          <p:nvPr>
            <p:ph type="title"/>
          </p:nvPr>
        </p:nvSpPr>
        <p:spPr>
          <a:xfrm>
            <a:off x="691078" y="722900"/>
            <a:ext cx="10320062" cy="1407505"/>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3872FB-EDD5-42FB-8A9A-279EAD4FB0D9}"/>
              </a:ext>
            </a:extLst>
          </p:cNvPr>
          <p:cNvSpPr>
            <a:spLocks noGrp="1"/>
          </p:cNvSpPr>
          <p:nvPr>
            <p:ph type="body" idx="1"/>
          </p:nvPr>
        </p:nvSpPr>
        <p:spPr>
          <a:xfrm>
            <a:off x="691078" y="2331481"/>
            <a:ext cx="4963444" cy="54007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5F28C1-95C8-476A-8D93-D580DD39D8F7}"/>
              </a:ext>
            </a:extLst>
          </p:cNvPr>
          <p:cNvSpPr>
            <a:spLocks noGrp="1"/>
          </p:cNvSpPr>
          <p:nvPr>
            <p:ph sz="half" idx="2"/>
          </p:nvPr>
        </p:nvSpPr>
        <p:spPr>
          <a:xfrm>
            <a:off x="691078" y="2954564"/>
            <a:ext cx="4963444" cy="2790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315485-EE1A-41B0-873A-BA9D06E88BFD}"/>
              </a:ext>
            </a:extLst>
          </p:cNvPr>
          <p:cNvSpPr>
            <a:spLocks noGrp="1"/>
          </p:cNvSpPr>
          <p:nvPr>
            <p:ph type="body" sz="quarter" idx="3"/>
          </p:nvPr>
        </p:nvSpPr>
        <p:spPr>
          <a:xfrm>
            <a:off x="6103351" y="2331481"/>
            <a:ext cx="4900298" cy="54007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81A6FB-1583-4A1B-A4A7-C65062C57B73}"/>
              </a:ext>
            </a:extLst>
          </p:cNvPr>
          <p:cNvSpPr>
            <a:spLocks noGrp="1"/>
          </p:cNvSpPr>
          <p:nvPr>
            <p:ph sz="quarter" idx="4"/>
          </p:nvPr>
        </p:nvSpPr>
        <p:spPr>
          <a:xfrm>
            <a:off x="6103351" y="2954564"/>
            <a:ext cx="4900298" cy="27903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3A29EA7-E61E-4617-9DA9-40B9299B3287}"/>
              </a:ext>
            </a:extLst>
          </p:cNvPr>
          <p:cNvSpPr>
            <a:spLocks noGrp="1"/>
          </p:cNvSpPr>
          <p:nvPr>
            <p:ph type="dt" sz="half" idx="10"/>
          </p:nvPr>
        </p:nvSpPr>
        <p:spPr>
          <a:xfrm>
            <a:off x="683587" y="6215870"/>
            <a:ext cx="3843779" cy="417126"/>
          </a:xfrm>
        </p:spPr>
        <p:txBody>
          <a:bodyPr/>
          <a:lstStyle/>
          <a:p>
            <a:fld id="{8F72BA41-EC5B-4197-BCC8-0FD2E523CD7A}" type="datetimeFigureOut">
              <a:rPr lang="en-US" smtClean="0"/>
              <a:t>9/28/2023</a:t>
            </a:fld>
            <a:endParaRPr lang="en-US"/>
          </a:p>
        </p:txBody>
      </p:sp>
      <p:sp>
        <p:nvSpPr>
          <p:cNvPr id="8" name="Footer Placeholder 7">
            <a:extLst>
              <a:ext uri="{FF2B5EF4-FFF2-40B4-BE49-F238E27FC236}">
                <a16:creationId xmlns:a16="http://schemas.microsoft.com/office/drawing/2014/main" id="{D56249CC-EB72-46A6-87D9-5FBDA8E450EC}"/>
              </a:ext>
            </a:extLst>
          </p:cNvPr>
          <p:cNvSpPr>
            <a:spLocks noGrp="1"/>
          </p:cNvSpPr>
          <p:nvPr>
            <p:ph type="ftr" sz="quarter" idx="11"/>
          </p:nvPr>
        </p:nvSpPr>
        <p:spPr>
          <a:xfrm>
            <a:off x="691078" y="236364"/>
            <a:ext cx="4114800" cy="417126"/>
          </a:xfrm>
        </p:spPr>
        <p:txBody>
          <a:bodyPr/>
          <a:lstStyle/>
          <a:p>
            <a:endParaRPr lang="en-US"/>
          </a:p>
        </p:txBody>
      </p:sp>
      <p:sp>
        <p:nvSpPr>
          <p:cNvPr id="9" name="Slide Number Placeholder 8">
            <a:extLst>
              <a:ext uri="{FF2B5EF4-FFF2-40B4-BE49-F238E27FC236}">
                <a16:creationId xmlns:a16="http://schemas.microsoft.com/office/drawing/2014/main" id="{EAA04EE7-47BE-4ECE-A170-793C4E569518}"/>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909837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E4946-24AD-40DD-95A7-49BA49C227DF}"/>
              </a:ext>
            </a:extLst>
          </p:cNvPr>
          <p:cNvSpPr>
            <a:spLocks noGrp="1"/>
          </p:cNvSpPr>
          <p:nvPr>
            <p:ph type="title"/>
          </p:nvPr>
        </p:nvSpPr>
        <p:spPr>
          <a:xfrm>
            <a:off x="691078" y="722903"/>
            <a:ext cx="10501177" cy="1401231"/>
          </a:xfrm>
        </p:spPr>
        <p:txBody>
          <a:bodyPr/>
          <a:lstStyle>
            <a:lvl1pPr>
              <a:defRPr/>
            </a:lvl1pPr>
          </a:lstStyle>
          <a:p>
            <a:r>
              <a:rPr lang="en-US"/>
              <a:t>Click to edit Master title style</a:t>
            </a:r>
          </a:p>
        </p:txBody>
      </p:sp>
      <p:sp>
        <p:nvSpPr>
          <p:cNvPr id="3" name="Date Placeholder 2">
            <a:extLst>
              <a:ext uri="{FF2B5EF4-FFF2-40B4-BE49-F238E27FC236}">
                <a16:creationId xmlns:a16="http://schemas.microsoft.com/office/drawing/2014/main" id="{7D8CF342-49F6-482D-943E-7E50B1694AE3}"/>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4" name="Footer Placeholder 3">
            <a:extLst>
              <a:ext uri="{FF2B5EF4-FFF2-40B4-BE49-F238E27FC236}">
                <a16:creationId xmlns:a16="http://schemas.microsoft.com/office/drawing/2014/main" id="{064033E5-3797-4FF8-866F-9FD9325A9FAB}"/>
              </a:ext>
            </a:extLst>
          </p:cNvPr>
          <p:cNvSpPr>
            <a:spLocks noGrp="1"/>
          </p:cNvSpPr>
          <p:nvPr>
            <p:ph type="ftr" sz="quarter" idx="11"/>
          </p:nvPr>
        </p:nvSpPr>
        <p:spPr>
          <a:xfrm>
            <a:off x="691078" y="236364"/>
            <a:ext cx="4114800" cy="417126"/>
          </a:xfrm>
        </p:spPr>
        <p:txBody>
          <a:bodyPr/>
          <a:lstStyle/>
          <a:p>
            <a:endParaRPr lang="en-US"/>
          </a:p>
        </p:txBody>
      </p:sp>
      <p:sp>
        <p:nvSpPr>
          <p:cNvPr id="5" name="Slide Number Placeholder 4">
            <a:extLst>
              <a:ext uri="{FF2B5EF4-FFF2-40B4-BE49-F238E27FC236}">
                <a16:creationId xmlns:a16="http://schemas.microsoft.com/office/drawing/2014/main" id="{66DC1E67-424D-4638-98F8-38E71A410011}"/>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4276192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5BED274-5EB4-4EF4-B353-E55BD502655C}"/>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6" name="Straight Connector 5">
              <a:extLst>
                <a:ext uri="{FF2B5EF4-FFF2-40B4-BE49-F238E27FC236}">
                  <a16:creationId xmlns:a16="http://schemas.microsoft.com/office/drawing/2014/main" id="{E0418BE5-560E-4E49-B12D-B555511FED72}"/>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49D1162-73B9-420F-BCBE-95039D00CD24}"/>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2BA76FE-316A-48E2-A03B-4E05691C4348}"/>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0E678FBC-A6AD-4422-BA24-A4172F8862CA}"/>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D3C5C3E-2D08-43F0-AFAC-E15360CA7D34}"/>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0BEAC62-AF92-4A65-9790-6F6E0C6C5A1F}"/>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3C77D7C5-E76E-4E82-BFC4-9A75D2C8089D}"/>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66E0152-96B9-4067-80D3-D9BDE6D7EC95}"/>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918AFCC-B9DA-4092-8FBA-2CFEDB0388E3}"/>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1EC7D33-C87E-4812-A722-53C5D99272B5}"/>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5F239E3-501A-4C3C-9BE4-6BFA0D3126B7}"/>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B62BF3B-95BB-4188-AAE5-015A0EF3D18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14E5F0F-0124-40D0-A0BF-AE307A0E15F4}"/>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ADC3B1-26C7-4CF1-B29D-4D0DEA3E2633}"/>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0A7DF6E-1132-4A80-9B18-593B1ACD7784}"/>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EF19589-10D8-4A8F-A0B1-F7CE380E3001}"/>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8E6BB32-C4F8-4914-88D3-7DC5E79D023E}"/>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8F046EE-9DBA-4924-A19C-ED8741F5F810}"/>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AABBC44-ABA8-4913-824E-64D344724644}"/>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4272B22-1C39-47A0-8551-73666AFBEECC}"/>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CDFF66-464C-4ABF-BB01-00500A3B7517}"/>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79FC88-BD3B-4C04-9B90-0FC93C179217}"/>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1FCAED8-8687-4141-A7C3-0D88ACEDFECA}"/>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65038E6-7B32-460F-B804-D6C105FF44C9}"/>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C5DAE85-AD17-454B-AB64-CEFF52FDAB9D}"/>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C603643-2066-4967-AE4B-9DA143843B25}"/>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437E9533-9B07-43E3-B939-7BADC01FEE86}"/>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DCCAAEE-AB2E-4534-893A-3DB109499FBB}"/>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8BD39A2-970F-4714-AAA6-67EE99A0EAA9}"/>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4A1387-348B-4E46-9B65-FDF76ED0EF20}"/>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F5DAF27-A54D-442A-93E4-BA7F04EAE379}"/>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Date Placeholder 1">
            <a:extLst>
              <a:ext uri="{FF2B5EF4-FFF2-40B4-BE49-F238E27FC236}">
                <a16:creationId xmlns:a16="http://schemas.microsoft.com/office/drawing/2014/main" id="{D2EA265F-80A1-448D-A6EB-CE8D6F6EC723}"/>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3" name="Footer Placeholder 2">
            <a:extLst>
              <a:ext uri="{FF2B5EF4-FFF2-40B4-BE49-F238E27FC236}">
                <a16:creationId xmlns:a16="http://schemas.microsoft.com/office/drawing/2014/main" id="{4815D00D-89E6-4E7A-9A4D-A8CCEB3BED2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2B5AEA-8C38-4776-878C-AB01474D9171}"/>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3388600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40" name="Right Triangle 39">
            <a:extLst>
              <a:ext uri="{FF2B5EF4-FFF2-40B4-BE49-F238E27FC236}">
                <a16:creationId xmlns:a16="http://schemas.microsoft.com/office/drawing/2014/main" id="{C4853C57-22BC-4465-8B37-DC06FE5A0003}"/>
              </a:ext>
              <a:ext uri="{C183D7F6-B498-43B3-948B-1728B52AA6E4}">
                <adec:decorative xmlns:adec="http://schemas.microsoft.com/office/drawing/2017/decorative" val="1"/>
              </a:ext>
            </a:extLst>
          </p:cNvPr>
          <p:cNvSpPr/>
          <p:nvPr/>
        </p:nvSpPr>
        <p:spPr>
          <a:xfrm rot="13500000">
            <a:off x="-281092" y="314485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E67C0A6-48E9-4845-9EBF-EF2A3DFD274F}"/>
              </a:ext>
            </a:extLst>
          </p:cNvPr>
          <p:cNvSpPr>
            <a:spLocks noGrp="1"/>
          </p:cNvSpPr>
          <p:nvPr>
            <p:ph type="title"/>
          </p:nvPr>
        </p:nvSpPr>
        <p:spPr>
          <a:xfrm>
            <a:off x="683587" y="713677"/>
            <a:ext cx="4499914" cy="2996581"/>
          </a:xfrm>
        </p:spPr>
        <p:txBody>
          <a:bodyPr anchor="b">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id="{02A8B542-2084-485C-ABFC-94340B4C7E77}"/>
              </a:ext>
            </a:extLst>
          </p:cNvPr>
          <p:cNvSpPr>
            <a:spLocks noGrp="1"/>
          </p:cNvSpPr>
          <p:nvPr>
            <p:ph idx="1"/>
          </p:nvPr>
        </p:nvSpPr>
        <p:spPr>
          <a:xfrm>
            <a:off x="5698672" y="708102"/>
            <a:ext cx="5656716" cy="54306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647791F-9546-470D-A174-D75285263C2C}"/>
              </a:ext>
            </a:extLst>
          </p:cNvPr>
          <p:cNvSpPr>
            <a:spLocks noGrp="1"/>
          </p:cNvSpPr>
          <p:nvPr>
            <p:ph type="body" sz="half" idx="2"/>
          </p:nvPr>
        </p:nvSpPr>
        <p:spPr>
          <a:xfrm>
            <a:off x="683587" y="3976544"/>
            <a:ext cx="4499914" cy="2162201"/>
          </a:xfrm>
        </p:spPr>
        <p:txBody>
          <a:bodyPr>
            <a:normAutofit/>
          </a:bodyPr>
          <a:lstStyle>
            <a:lvl1pPr marL="0" indent="0">
              <a:buNone/>
              <a:defRPr lang="en-US" sz="2400" b="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lvl="0" indent="0" algn="l" defTabSz="914400" rtl="0" eaLnBrk="1" latinLnBrk="0" hangingPunct="1">
              <a:lnSpc>
                <a:spcPct val="110000"/>
              </a:lnSpc>
              <a:spcBef>
                <a:spcPts val="1000"/>
              </a:spcBef>
              <a:buClr>
                <a:schemeClr val="tx2">
                  <a:lumMod val="50000"/>
                  <a:lumOff val="50000"/>
                </a:schemeClr>
              </a:buClr>
              <a:buSzPct val="75000"/>
              <a:buFont typeface="Wingdings" panose="05000000000000000000" pitchFamily="2" charset="2"/>
              <a:buNone/>
            </a:pPr>
            <a:r>
              <a:rPr lang="en-US"/>
              <a:t>Click to edit Master text styles</a:t>
            </a:r>
          </a:p>
        </p:txBody>
      </p:sp>
      <p:grpSp>
        <p:nvGrpSpPr>
          <p:cNvPr id="8" name="Group 7">
            <a:extLst>
              <a:ext uri="{FF2B5EF4-FFF2-40B4-BE49-F238E27FC236}">
                <a16:creationId xmlns:a16="http://schemas.microsoft.com/office/drawing/2014/main" id="{0550D594-9D00-4E12-9A7B-8B78EC199482}"/>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C5DEA230-2680-47DD-BD49-FDBF4C1105A5}"/>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0BA61D-887F-46F1-B20D-EA4C38D467CE}"/>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50DFBA-D16D-4AE0-8339-58C4089B94AD}"/>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CF4AAAA5-CEFC-4C25-91D3-5AE49F720DA5}"/>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4D142AD-3FA3-43E4-8A61-61CF1E415684}"/>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C3755A3-93F4-4EC4-9635-7E89E4AF1D3F}"/>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BFB588-0AB8-4BD8-9272-1CA867726018}"/>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45A6DF3-CF29-4480-A235-EAE88D65A63C}"/>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D6FF036-365A-4C15-8E15-0D5BBEBCEA58}"/>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85E76FF-4E86-4E42-B67E-B11AAE8D3076}"/>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A64CEE-7CED-4EB2-A414-6F2D91E824F9}"/>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12C571B-47A6-49EB-A29F-678368BAED9F}"/>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160B109-845C-4119-BB66-9887B3859A7D}"/>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68B7447-FF64-42D9-B3C6-2BDC6F547EDE}"/>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FFF9B71-8653-450D-AFBE-2140D586FB50}"/>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F0B9E5A-C1DA-445C-A911-721DF98DDCDD}"/>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5C9A3DC-A478-4469-9359-34A435689F36}"/>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7DE3299-EED7-4771-A270-F6B02941AD65}"/>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434422A-5B59-41DC-8E2A-1A8244580E30}"/>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A176117-0990-434B-A9D9-B4B9043C5447}"/>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7D6425E-C84A-462F-98F8-D0AB4FC3AF88}"/>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F13AB68-7321-4AC2-AC60-0F417877D078}"/>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E275CCE-D06F-49D0-8A47-372C5040330B}"/>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D4B374E-EEBC-4A9C-B3B4-B269EC719857}"/>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D80A7E6-BBEF-4EF1-B14A-29F26BFCF8E6}"/>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D7BC013-9B50-459D-8B8D-F756514A478B}"/>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48964C0-675D-4807-B795-4B695A8F8420}"/>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6911512-51A8-4CE7-A043-425C809EB5FB}"/>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3C15D1E-0EDF-4AD7-90C7-3D8D64E645DB}"/>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8265A2D-2A6A-4301-B59F-8BAD98D9A57B}"/>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4A4907F-2D1D-49D1-882D-119AA5E1183B}"/>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5" name="Date Placeholder 4">
            <a:extLst>
              <a:ext uri="{FF2B5EF4-FFF2-40B4-BE49-F238E27FC236}">
                <a16:creationId xmlns:a16="http://schemas.microsoft.com/office/drawing/2014/main" id="{AF6A2284-37AB-43F5-98B8-8AB49DBFA9F5}"/>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6" name="Footer Placeholder 5">
            <a:extLst>
              <a:ext uri="{FF2B5EF4-FFF2-40B4-BE49-F238E27FC236}">
                <a16:creationId xmlns:a16="http://schemas.microsoft.com/office/drawing/2014/main" id="{9AD8ABAA-E2F7-4C89-99ED-2C340220DD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2EF12-B2CD-4F3C-9F19-A86915405017}"/>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288346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DDA6865-0A03-48FA-AD6E-D5BF8FDE9272}"/>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9" name="Straight Connector 8">
              <a:extLst>
                <a:ext uri="{FF2B5EF4-FFF2-40B4-BE49-F238E27FC236}">
                  <a16:creationId xmlns:a16="http://schemas.microsoft.com/office/drawing/2014/main" id="{2277E8EB-0DA2-40E4-AD12-1CCD0D262D0B}"/>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5BFE9F8-907A-4FFC-9FDE-2B51D238C40E}"/>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BDDC323-8732-4007-BB81-1BE917E3B2FF}"/>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908FC40-8403-438D-95CA-E4EDC66192A9}"/>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411D218-3FEA-4455-9809-91F029FB55AE}"/>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541390F-BE50-4E4E-9DA2-B5F23F1A93D8}"/>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B3F094-97B5-48E1-A4DE-8BEED2550283}"/>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D4DBB43-CB34-4881-9445-A7FE131D5327}"/>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B71F972-027A-47F0-996C-84BFE4574050}"/>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C41353D-93C8-43F8-BBDE-7AB6B29EC38C}"/>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CF07B24-CBD8-4F09-81EB-504285F8E115}"/>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27873BB-1D79-4055-801C-BDA0F9A15136}"/>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008D42B-2F35-497E-A26D-9AF008619D43}"/>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7F57499-C4D9-4B7D-BADA-38462AA3164E}"/>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271F2B9-1FFA-4350-9370-B098459A2324}"/>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8FBAFFC-DC8F-4BB4-B405-E4AAA269AED4}"/>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94FCE64-D7A5-411A-8795-932DD39F9520}"/>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0B4ECFC-FD43-44CF-B7FA-2A8C5651400F}"/>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9DFBC12-1E1D-44DE-9966-BAB05B246636}"/>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B9BEF096-361C-478B-81EB-37584119BFEE}"/>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FC81993-CE86-4910-B9CE-B69375BDCEE3}"/>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75613D7-9FB0-4D33-8784-EC059DE019C8}"/>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20AFD9-E849-4F42-99B2-928E6098C29A}"/>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A200B0B-91CD-4D66-ADFC-9585D283103C}"/>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5DB0C45-30CE-4C85-95C6-FFF4977C646A}"/>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DC31604-5F93-436D-A9D2-A48846D4E0DE}"/>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FF1B965-7DE1-4AE3-B28B-DB6847BC52CC}"/>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FD9FB65-4392-4D6A-8ACC-8151F682BFE8}"/>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B40380C-3493-4AFE-BF13-AE68A8D244B4}"/>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3CB21DF1-4859-4991-9C10-F8FA68F41013}"/>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54AD212-17DC-4506-AAA0-34A46A0B11C3}"/>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5B556E7-762B-4E18-A961-A4F7A9ECF9D8}"/>
              </a:ext>
            </a:extLst>
          </p:cNvPr>
          <p:cNvSpPr>
            <a:spLocks noGrp="1"/>
          </p:cNvSpPr>
          <p:nvPr>
            <p:ph type="title"/>
          </p:nvPr>
        </p:nvSpPr>
        <p:spPr>
          <a:xfrm>
            <a:off x="683587" y="713677"/>
            <a:ext cx="4434823" cy="3020519"/>
          </a:xfrm>
        </p:spPr>
        <p:txBody>
          <a:bodyPr anchor="b">
            <a:normAutofit/>
          </a:bodyPr>
          <a:lstStyle>
            <a:lvl1pPr>
              <a:defRPr sz="3600"/>
            </a:lvl1pPr>
          </a:lstStyle>
          <a:p>
            <a:r>
              <a:rPr lang="en-US"/>
              <a:t>Click to edit Master title style</a:t>
            </a:r>
          </a:p>
        </p:txBody>
      </p:sp>
      <p:sp>
        <p:nvSpPr>
          <p:cNvPr id="3" name="Picture Placeholder 2">
            <a:extLst>
              <a:ext uri="{FF2B5EF4-FFF2-40B4-BE49-F238E27FC236}">
                <a16:creationId xmlns:a16="http://schemas.microsoft.com/office/drawing/2014/main" id="{FB7118AF-C54D-406D-AABE-AED6576D1281}"/>
              </a:ext>
            </a:extLst>
          </p:cNvPr>
          <p:cNvSpPr>
            <a:spLocks noGrp="1"/>
          </p:cNvSpPr>
          <p:nvPr>
            <p:ph type="pic" idx="1"/>
          </p:nvPr>
        </p:nvSpPr>
        <p:spPr>
          <a:xfrm>
            <a:off x="5698672" y="713677"/>
            <a:ext cx="5304977" cy="543064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0" name="Right Triangle 39">
            <a:extLst>
              <a:ext uri="{FF2B5EF4-FFF2-40B4-BE49-F238E27FC236}">
                <a16:creationId xmlns:a16="http://schemas.microsoft.com/office/drawing/2014/main" id="{205CDEB9-8DED-4711-8140-4C943FC2CDA0}"/>
              </a:ext>
              <a:ext uri="{C183D7F6-B498-43B3-948B-1728B52AA6E4}">
                <adec:decorative xmlns:adec="http://schemas.microsoft.com/office/drawing/2017/decorative" val="1"/>
              </a:ext>
            </a:extLst>
          </p:cNvPr>
          <p:cNvSpPr/>
          <p:nvPr/>
        </p:nvSpPr>
        <p:spPr>
          <a:xfrm rot="13500000">
            <a:off x="-281093" y="314330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Text Placeholder 3">
            <a:extLst>
              <a:ext uri="{FF2B5EF4-FFF2-40B4-BE49-F238E27FC236}">
                <a16:creationId xmlns:a16="http://schemas.microsoft.com/office/drawing/2014/main" id="{02E13C3F-6360-4760-9477-C3831A6E26EF}"/>
              </a:ext>
            </a:extLst>
          </p:cNvPr>
          <p:cNvSpPr>
            <a:spLocks noGrp="1"/>
          </p:cNvSpPr>
          <p:nvPr>
            <p:ph type="body" sz="half" idx="2"/>
          </p:nvPr>
        </p:nvSpPr>
        <p:spPr>
          <a:xfrm>
            <a:off x="683587" y="3970330"/>
            <a:ext cx="4434823" cy="2173992"/>
          </a:xfrm>
        </p:spPr>
        <p:txBody>
          <a:bodyPr/>
          <a:lstStyle>
            <a:lvl1pPr marL="0" indent="0">
              <a:buNone/>
              <a:defRPr lang="en-US" sz="2400" b="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192D3B-60EE-4FC5-9ED7-4445300844CA}"/>
              </a:ext>
            </a:extLst>
          </p:cNvPr>
          <p:cNvSpPr>
            <a:spLocks noGrp="1"/>
          </p:cNvSpPr>
          <p:nvPr>
            <p:ph type="dt" sz="half" idx="10"/>
          </p:nvPr>
        </p:nvSpPr>
        <p:spPr/>
        <p:txBody>
          <a:bodyPr/>
          <a:lstStyle/>
          <a:p>
            <a:fld id="{8F72BA41-EC5B-4197-BCC8-0FD2E523CD7A}" type="datetimeFigureOut">
              <a:rPr lang="en-US" smtClean="0"/>
              <a:t>9/28/2023</a:t>
            </a:fld>
            <a:endParaRPr lang="en-US"/>
          </a:p>
        </p:txBody>
      </p:sp>
      <p:sp>
        <p:nvSpPr>
          <p:cNvPr id="6" name="Footer Placeholder 5">
            <a:extLst>
              <a:ext uri="{FF2B5EF4-FFF2-40B4-BE49-F238E27FC236}">
                <a16:creationId xmlns:a16="http://schemas.microsoft.com/office/drawing/2014/main" id="{5BCF831E-9B19-4936-8BC9-F62A9B118B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71E1D1-F7A2-40D0-91DA-07468A9651E7}"/>
              </a:ext>
            </a:extLst>
          </p:cNvPr>
          <p:cNvSpPr>
            <a:spLocks noGrp="1"/>
          </p:cNvSpPr>
          <p:nvPr>
            <p:ph type="sldNum" sz="quarter" idx="12"/>
          </p:nvPr>
        </p:nvSpPr>
        <p:spPr/>
        <p:txBody>
          <a:bodyPr/>
          <a:lstStyle/>
          <a:p>
            <a:fld id="{BE15108C-154A-4A5A-9C05-91A49A422BA7}" type="slidenum">
              <a:rPr lang="en-US" smtClean="0"/>
              <a:t>‹#›</a:t>
            </a:fld>
            <a:endParaRPr lang="en-US"/>
          </a:p>
        </p:txBody>
      </p:sp>
    </p:spTree>
    <p:extLst>
      <p:ext uri="{BB962C8B-B14F-4D97-AF65-F5344CB8AC3E}">
        <p14:creationId xmlns:p14="http://schemas.microsoft.com/office/powerpoint/2010/main" val="736369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DF0D99C-5D42-41C6-A50C-C4E2D6B2A36E}"/>
              </a:ext>
              <a:ext uri="{C183D7F6-B498-43B3-948B-1728B52AA6E4}">
                <adec:decorative xmlns:adec="http://schemas.microsoft.com/office/drawing/2017/decorative" val="1"/>
              </a:ext>
            </a:extLst>
          </p:cNvPr>
          <p:cNvGrpSpPr/>
          <p:nvPr/>
        </p:nvGrpSpPr>
        <p:grpSpPr>
          <a:xfrm>
            <a:off x="-6214" y="-1"/>
            <a:ext cx="12214827" cy="6858000"/>
            <a:chOff x="-6214" y="-1"/>
            <a:chExt cx="12214827" cy="6858000"/>
          </a:xfrm>
        </p:grpSpPr>
        <p:cxnSp>
          <p:nvCxnSpPr>
            <p:cNvPr id="40" name="Straight Connector 39">
              <a:extLst>
                <a:ext uri="{FF2B5EF4-FFF2-40B4-BE49-F238E27FC236}">
                  <a16:creationId xmlns:a16="http://schemas.microsoft.com/office/drawing/2014/main" id="{5F28962D-50BA-43F8-8863-28ECE711D3FC}"/>
                </a:ext>
              </a:extLst>
            </p:cNvPr>
            <p:cNvCxnSpPr>
              <a:cxnSpLocks/>
            </p:cNvCxnSpPr>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80F5939-D4E0-46FD-9A5A-5D648E381092}"/>
                </a:ext>
              </a:extLst>
            </p:cNvPr>
            <p:cNvCxnSpPr>
              <a:cxnSpLocks/>
            </p:cNvCxnSpPr>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633D331-78CB-40A1-B167-8185EC5D707B}"/>
                </a:ext>
              </a:extLst>
            </p:cNvPr>
            <p:cNvCxnSpPr>
              <a:cxnSpLocks/>
            </p:cNvCxnSpPr>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512E4B1-E78E-49E7-AA36-374CC1B084E4}"/>
                </a:ext>
              </a:extLst>
            </p:cNvPr>
            <p:cNvCxnSpPr>
              <a:cxnSpLocks/>
            </p:cNvCxnSpPr>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7D46340-CBFC-490F-B44E-7AA8FBF58B05}"/>
                </a:ext>
              </a:extLst>
            </p:cNvPr>
            <p:cNvCxnSpPr>
              <a:cxnSpLocks/>
            </p:cNvCxnSpPr>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3575C26C-3EBD-4AA9-BA4D-2561E295D65D}"/>
                </a:ext>
              </a:extLst>
            </p:cNvPr>
            <p:cNvCxnSpPr>
              <a:cxnSpLocks/>
            </p:cNvCxnSpPr>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35DB6BE-E065-4559-BF5C-36B56B379040}"/>
                </a:ext>
              </a:extLst>
            </p:cNvPr>
            <p:cNvCxnSpPr>
              <a:cxnSpLocks/>
            </p:cNvCxnSpPr>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DA54272-CD9D-4F68-BBAB-4F0C0C3EC635}"/>
                </a:ext>
              </a:extLst>
            </p:cNvPr>
            <p:cNvCxnSpPr>
              <a:cxnSpLocks/>
            </p:cNvCxnSpPr>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002CE8F-9256-4F2C-B474-58873717119E}"/>
                </a:ext>
              </a:extLst>
            </p:cNvPr>
            <p:cNvCxnSpPr>
              <a:cxnSpLocks/>
            </p:cNvCxnSpPr>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59C9DE9F-4252-401D-913E-B74C9E326F98}"/>
                </a:ext>
              </a:extLst>
            </p:cNvPr>
            <p:cNvCxnSpPr>
              <a:cxnSpLocks/>
            </p:cNvCxnSpPr>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FE4E69B-534F-4A80-9E1C-798BEE1B0795}"/>
                </a:ext>
              </a:extLst>
            </p:cNvPr>
            <p:cNvCxnSpPr>
              <a:cxnSpLocks/>
            </p:cNvCxnSpPr>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7564E1C-009C-4832-AE8D-E98286693F0C}"/>
                </a:ext>
              </a:extLst>
            </p:cNvPr>
            <p:cNvCxnSpPr>
              <a:cxnSpLocks/>
            </p:cNvCxnSpPr>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4305DF1C-5801-43F2-A8B9-5351369418C0}"/>
                </a:ext>
              </a:extLst>
            </p:cNvPr>
            <p:cNvCxnSpPr>
              <a:cxnSpLocks/>
            </p:cNvCxnSpPr>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06E71C8-0783-4E17-9B34-F51231DD2954}"/>
                </a:ext>
              </a:extLst>
            </p:cNvPr>
            <p:cNvCxnSpPr>
              <a:cxnSpLocks/>
            </p:cNvCxnSpPr>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FD908F17-2A89-4B0A-A2EA-692390969FE0}"/>
                </a:ext>
              </a:extLst>
            </p:cNvPr>
            <p:cNvCxnSpPr>
              <a:cxnSpLocks/>
            </p:cNvCxnSpPr>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BE22751-380F-44F9-BEED-0A553CF87BE5}"/>
                </a:ext>
              </a:extLst>
            </p:cNvPr>
            <p:cNvCxnSpPr>
              <a:cxnSpLocks/>
            </p:cNvCxnSpPr>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7B27910-846F-4E4E-B588-F5B2E026FE96}"/>
                </a:ext>
              </a:extLst>
            </p:cNvPr>
            <p:cNvCxnSpPr>
              <a:cxnSpLocks/>
            </p:cNvCxnSpPr>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6E0501E-134E-46D7-984F-3A382B0BB29B}"/>
                </a:ext>
              </a:extLst>
            </p:cNvPr>
            <p:cNvCxnSpPr>
              <a:cxnSpLocks/>
            </p:cNvCxnSpPr>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0A83974-CBD7-4A69-9D84-2D3BBDE027A5}"/>
                </a:ext>
              </a:extLst>
            </p:cNvPr>
            <p:cNvCxnSpPr>
              <a:cxnSpLocks/>
            </p:cNvCxnSpPr>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503E931-00D4-4B0C-BC69-49FE5C766518}"/>
                </a:ext>
              </a:extLst>
            </p:cNvPr>
            <p:cNvCxnSpPr>
              <a:cxnSpLocks/>
            </p:cNvCxnSpPr>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7732A30-BE2F-4D71-BC37-60F7B44591B9}"/>
                </a:ext>
              </a:extLst>
            </p:cNvPr>
            <p:cNvCxnSpPr>
              <a:cxnSpLocks/>
            </p:cNvCxnSpPr>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C8EB840-DE7D-4E67-989C-F4D8F50E15BD}"/>
                </a:ext>
              </a:extLst>
            </p:cNvPr>
            <p:cNvCxnSpPr>
              <a:cxnSpLocks/>
            </p:cNvCxnSpPr>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05D2CC2-53CC-487E-A72E-42B1E9B18460}"/>
                </a:ext>
              </a:extLst>
            </p:cNvPr>
            <p:cNvCxnSpPr>
              <a:cxnSpLocks/>
            </p:cNvCxnSpPr>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03A12D6B-1D60-4F26-8FB9-74AD5B070BDF}"/>
                </a:ext>
              </a:extLst>
            </p:cNvPr>
            <p:cNvCxnSpPr>
              <a:cxnSpLocks/>
            </p:cNvCxnSpPr>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41895D00-2D63-443C-95A8-5EB6E5EECBFF}"/>
                </a:ext>
              </a:extLst>
            </p:cNvPr>
            <p:cNvCxnSpPr>
              <a:cxnSpLocks/>
            </p:cNvCxnSpPr>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6AC50652-2A56-4382-95D0-971644EE0FA9}"/>
                </a:ext>
              </a:extLst>
            </p:cNvPr>
            <p:cNvCxnSpPr>
              <a:cxnSpLocks/>
            </p:cNvCxnSpPr>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A50A374-8880-482D-B54F-F74E0D7BE187}"/>
                </a:ext>
              </a:extLst>
            </p:cNvPr>
            <p:cNvCxnSpPr>
              <a:cxnSpLocks/>
            </p:cNvCxnSpPr>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6364D8-CCC7-4AAF-94BC-766EC160D99E}"/>
                </a:ext>
              </a:extLst>
            </p:cNvPr>
            <p:cNvCxnSpPr>
              <a:cxnSpLocks/>
            </p:cNvCxnSpPr>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A0DC409-26E2-4453-89FD-745EA849BE7F}"/>
                </a:ext>
              </a:extLst>
            </p:cNvPr>
            <p:cNvCxnSpPr>
              <a:cxnSpLocks/>
            </p:cNvCxnSpPr>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239ED039-D66C-4A5E-AA35-E7A5FA2E64C2}"/>
                </a:ext>
              </a:extLst>
            </p:cNvPr>
            <p:cNvCxnSpPr>
              <a:cxnSpLocks/>
            </p:cNvCxnSpPr>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72C13DC-161E-49CF-96B5-5383AA052AB7}"/>
                </a:ext>
              </a:extLst>
            </p:cNvPr>
            <p:cNvCxnSpPr>
              <a:cxnSpLocks/>
            </p:cNvCxnSpPr>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Placeholder 1">
            <a:extLst>
              <a:ext uri="{FF2B5EF4-FFF2-40B4-BE49-F238E27FC236}">
                <a16:creationId xmlns:a16="http://schemas.microsoft.com/office/drawing/2014/main" id="{05103067-48DA-458C-99F6-9921C19A802A}"/>
              </a:ext>
            </a:extLst>
          </p:cNvPr>
          <p:cNvSpPr>
            <a:spLocks noGrp="1"/>
          </p:cNvSpPr>
          <p:nvPr>
            <p:ph type="title"/>
          </p:nvPr>
        </p:nvSpPr>
        <p:spPr>
          <a:xfrm>
            <a:off x="691079" y="725951"/>
            <a:ext cx="10325000" cy="14424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BCB86862-507E-4F73-890F-3B77BCFA3FA2}"/>
              </a:ext>
            </a:extLst>
          </p:cNvPr>
          <p:cNvSpPr>
            <a:spLocks noGrp="1"/>
          </p:cNvSpPr>
          <p:nvPr>
            <p:ph type="body" idx="1"/>
          </p:nvPr>
        </p:nvSpPr>
        <p:spPr>
          <a:xfrm>
            <a:off x="691079" y="2340131"/>
            <a:ext cx="10325000" cy="35644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FBC0BB-AF05-4753-9159-41A16FBFC3B4}"/>
              </a:ext>
            </a:extLst>
          </p:cNvPr>
          <p:cNvSpPr>
            <a:spLocks noGrp="1"/>
          </p:cNvSpPr>
          <p:nvPr>
            <p:ph type="dt" sz="half" idx="2"/>
          </p:nvPr>
        </p:nvSpPr>
        <p:spPr>
          <a:xfrm>
            <a:off x="683587" y="6215870"/>
            <a:ext cx="3843779" cy="417126"/>
          </a:xfrm>
          <a:prstGeom prst="rect">
            <a:avLst/>
          </a:prstGeom>
        </p:spPr>
        <p:txBody>
          <a:bodyPr vert="horz" lIns="91440" tIns="45720" rIns="91440" bIns="45720" rtlCol="0" anchor="ctr"/>
          <a:lstStyle>
            <a:lvl1pPr algn="l">
              <a:defRPr sz="900">
                <a:solidFill>
                  <a:schemeClr val="tx1">
                    <a:tint val="75000"/>
                  </a:schemeClr>
                </a:solidFill>
              </a:defRPr>
            </a:lvl1pPr>
          </a:lstStyle>
          <a:p>
            <a:fld id="{8F72BA41-EC5B-4197-BCC8-0FD2E523CD7A}" type="datetimeFigureOut">
              <a:rPr lang="en-US" smtClean="0"/>
              <a:pPr/>
              <a:t>9/28/2023</a:t>
            </a:fld>
            <a:endParaRPr lang="en-US"/>
          </a:p>
        </p:txBody>
      </p:sp>
      <p:sp>
        <p:nvSpPr>
          <p:cNvPr id="5" name="Footer Placeholder 4">
            <a:extLst>
              <a:ext uri="{FF2B5EF4-FFF2-40B4-BE49-F238E27FC236}">
                <a16:creationId xmlns:a16="http://schemas.microsoft.com/office/drawing/2014/main" id="{28362F82-EA1A-4B02-8A64-3B44C0D9DAC6}"/>
              </a:ext>
            </a:extLst>
          </p:cNvPr>
          <p:cNvSpPr>
            <a:spLocks noGrp="1"/>
          </p:cNvSpPr>
          <p:nvPr>
            <p:ph type="ftr" sz="quarter" idx="3"/>
          </p:nvPr>
        </p:nvSpPr>
        <p:spPr>
          <a:xfrm>
            <a:off x="691078" y="236364"/>
            <a:ext cx="4114800" cy="417126"/>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C5EF32-1CA9-4CDA-8182-2FB0C30A0F6F}"/>
              </a:ext>
            </a:extLst>
          </p:cNvPr>
          <p:cNvSpPr>
            <a:spLocks noGrp="1"/>
          </p:cNvSpPr>
          <p:nvPr>
            <p:ph type="sldNum" sz="quarter" idx="4"/>
          </p:nvPr>
        </p:nvSpPr>
        <p:spPr>
          <a:xfrm>
            <a:off x="11003649" y="6215870"/>
            <a:ext cx="979151" cy="417126"/>
          </a:xfrm>
          <a:prstGeom prst="rect">
            <a:avLst/>
          </a:prstGeom>
        </p:spPr>
        <p:txBody>
          <a:bodyPr vert="horz" lIns="91440" tIns="45720" rIns="91440" bIns="45720" rtlCol="0" anchor="ctr"/>
          <a:lstStyle>
            <a:lvl1pPr algn="ctr">
              <a:defRPr sz="900">
                <a:solidFill>
                  <a:schemeClr val="tx1">
                    <a:tint val="75000"/>
                  </a:schemeClr>
                </a:solidFill>
              </a:defRPr>
            </a:lvl1pPr>
          </a:lstStyle>
          <a:p>
            <a:fld id="{BE15108C-154A-4A5A-9C05-91A49A422BA7}" type="slidenum">
              <a:rPr lang="en-US" smtClean="0"/>
              <a:pPr/>
              <a:t>‹#›</a:t>
            </a:fld>
            <a:endParaRPr lang="en-US"/>
          </a:p>
        </p:txBody>
      </p:sp>
      <p:sp>
        <p:nvSpPr>
          <p:cNvPr id="7" name="Right Triangle 6">
            <a:extLst>
              <a:ext uri="{FF2B5EF4-FFF2-40B4-BE49-F238E27FC236}">
                <a16:creationId xmlns:a16="http://schemas.microsoft.com/office/drawing/2014/main" id="{63BAC6E0-ADAC-40FB-AF53-88FA5F83738C}"/>
              </a:ext>
              <a:ext uri="{C183D7F6-B498-43B3-948B-1728B52AA6E4}">
                <adec:decorative xmlns:adec="http://schemas.microsoft.com/office/drawing/2017/decorative" val="1"/>
              </a:ext>
            </a:extLst>
          </p:cNvPr>
          <p:cNvSpPr/>
          <p:nvPr/>
        </p:nvSpPr>
        <p:spPr>
          <a:xfrm rot="13500000">
            <a:off x="-281094" y="151621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9869139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56" r:id="rId6"/>
    <p:sldLayoutId id="2147483752" r:id="rId7"/>
    <p:sldLayoutId id="2147483753" r:id="rId8"/>
    <p:sldLayoutId id="2147483754" r:id="rId9"/>
    <p:sldLayoutId id="2147483755" r:id="rId10"/>
    <p:sldLayoutId id="2147483757"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tx2">
            <a:lumMod val="50000"/>
            <a:lumOff val="50000"/>
          </a:schemeClr>
        </a:buClr>
        <a:buSzPct val="75000"/>
        <a:buFont typeface="Wingdings" panose="05000000000000000000" pitchFamily="2" charset="2"/>
        <a:buChar char="§"/>
        <a:defRPr sz="2000" kern="1200">
          <a:solidFill>
            <a:schemeClr val="tx2"/>
          </a:solidFill>
          <a:latin typeface="+mn-lt"/>
          <a:ea typeface="+mn-ea"/>
          <a:cs typeface="+mn-cs"/>
        </a:defRPr>
      </a:lvl1pPr>
      <a:lvl2pPr marL="4572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800" kern="1200">
          <a:solidFill>
            <a:schemeClr val="tx2"/>
          </a:solidFill>
          <a:latin typeface="+mn-lt"/>
          <a:ea typeface="+mn-ea"/>
          <a:cs typeface="+mn-cs"/>
        </a:defRPr>
      </a:lvl2pPr>
      <a:lvl3pPr marL="6858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600" kern="1200">
          <a:solidFill>
            <a:schemeClr val="tx2"/>
          </a:solidFill>
          <a:latin typeface="+mn-lt"/>
          <a:ea typeface="+mn-ea"/>
          <a:cs typeface="+mn-cs"/>
        </a:defRPr>
      </a:lvl3pPr>
      <a:lvl4pPr marL="9144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400" kern="1200">
          <a:solidFill>
            <a:schemeClr val="tx2"/>
          </a:solidFill>
          <a:latin typeface="+mn-lt"/>
          <a:ea typeface="+mn-ea"/>
          <a:cs typeface="+mn-cs"/>
        </a:defRPr>
      </a:lvl4pPr>
      <a:lvl5pPr marL="1143000" indent="-228600" algn="l" defTabSz="914400" rtl="0" eaLnBrk="1" latinLnBrk="0" hangingPunct="1">
        <a:lnSpc>
          <a:spcPct val="110000"/>
        </a:lnSpc>
        <a:spcBef>
          <a:spcPts val="500"/>
        </a:spcBef>
        <a:buClr>
          <a:schemeClr val="tx2">
            <a:lumMod val="50000"/>
            <a:lumOff val="50000"/>
          </a:schemeClr>
        </a:buClr>
        <a:buSzPct val="75000"/>
        <a:buFont typeface="Wingdings" panose="05000000000000000000" pitchFamily="2" charset="2"/>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4.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BvvqYeJC4KU"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xhere.com/en/photo/600323" TargetMode="External"/><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youtube.com/watch?v=aKPtuRIUzHM"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youtu.be/_hCqmfCkM0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 name="Rectangle 50">
            <a:extLst>
              <a:ext uri="{FF2B5EF4-FFF2-40B4-BE49-F238E27FC236}">
                <a16:creationId xmlns:a16="http://schemas.microsoft.com/office/drawing/2014/main" id="{4187D111-0A9D-421B-84EB-FC5811C3A9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89" name="Group 52">
            <a:extLst>
              <a:ext uri="{FF2B5EF4-FFF2-40B4-BE49-F238E27FC236}">
                <a16:creationId xmlns:a16="http://schemas.microsoft.com/office/drawing/2014/main" id="{CEC7A2BB-E03E-436B-ABA5-3EBC8FB406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4" name="Straight Connector 53">
              <a:extLst>
                <a:ext uri="{FF2B5EF4-FFF2-40B4-BE49-F238E27FC236}">
                  <a16:creationId xmlns:a16="http://schemas.microsoft.com/office/drawing/2014/main" id="{A6DC0849-A033-4B02-97FE-B41AD9A866F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3ADCA7D-864A-49AD-B820-102F220EA7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957E947-1347-4EB3-89EB-DF85D94E26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98B5FAB9-675C-4906-A39C-BCFD689294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C524971-DA3C-4B74-A99D-95CECD50C92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DBDB683-BC6A-4522-82A5-C7457201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41560A9-0B55-472F-8261-6951E27C524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D874A14-7926-47E8-947C-904C98B0E0F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3E5598F-2EAC-49C0-B77B-95438A8EDD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FC8993AC-196C-48AC-BCE3-3E71814D91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517F3CA-CF3E-4CD8-B001-2BDF09D7672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F5237402-E5C4-470B-955F-F3A8867765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5315EAA5-98ED-4276-880E-4E3789CEAA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77F94794-653E-45B6-811B-8081788A0ED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A82DE38F-FC85-4274-8C84-8E75162E6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4AF14C3-798E-4C02-A6B4-165D003D72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53D4C15-2F93-446B-AF2D-82072EC01A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09026E7-4EC6-47AE-A989-318A5CA6BA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6DEDA5A-47AA-4ED0-897C-C0B1873B6F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061821F-242E-4E40-B305-9048634C0FC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20734AE8-EEDD-4DCB-9723-087DC2ECC6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6DB511B-1563-4336-AFBB-D561A7C0B4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B5CEC4A9-4067-4D92-A28E-EE8152717CA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B783B25-A3A3-45C4-B04C-A116442505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31178CD-3DE0-4C42-811C-7BC881FBF64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926C508-8BE5-4ACF-A219-09B5D995BF5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1B58DEC2-3409-477A-84B4-A5D297FB01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AEE3E226-6EDA-4FC4-B670-9590DD5CE7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6BC874A8-EE7F-4F92-AAEA-40B18D9391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23D647B-0C43-4C02-9BD2-A01859FD19D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C6DE01B-DD35-4B52-A72E-57E60E2263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5B2C9256-5F0B-DB5A-0A2C-8A325B5BD0F4}"/>
              </a:ext>
            </a:extLst>
          </p:cNvPr>
          <p:cNvSpPr>
            <a:spLocks noGrp="1"/>
          </p:cNvSpPr>
          <p:nvPr>
            <p:ph type="ctrTitle"/>
          </p:nvPr>
        </p:nvSpPr>
        <p:spPr>
          <a:xfrm>
            <a:off x="448016" y="448498"/>
            <a:ext cx="5402454" cy="4156455"/>
          </a:xfrm>
        </p:spPr>
        <p:txBody>
          <a:bodyPr>
            <a:noAutofit/>
          </a:bodyPr>
          <a:lstStyle/>
          <a:p>
            <a:pPr algn="ctr"/>
            <a:r>
              <a:rPr lang="en-GB"/>
              <a:t>Come to Understand PE at Hemingford Grey Primary School</a:t>
            </a:r>
          </a:p>
        </p:txBody>
      </p:sp>
      <p:sp>
        <p:nvSpPr>
          <p:cNvPr id="3" name="Subtitle 2">
            <a:extLst>
              <a:ext uri="{FF2B5EF4-FFF2-40B4-BE49-F238E27FC236}">
                <a16:creationId xmlns:a16="http://schemas.microsoft.com/office/drawing/2014/main" id="{CA5839F0-B65D-A440-F2F5-CECE2921C868}"/>
              </a:ext>
            </a:extLst>
          </p:cNvPr>
          <p:cNvSpPr>
            <a:spLocks noGrp="1"/>
          </p:cNvSpPr>
          <p:nvPr>
            <p:ph type="subTitle" idx="1"/>
          </p:nvPr>
        </p:nvSpPr>
        <p:spPr>
          <a:xfrm>
            <a:off x="385056" y="4976099"/>
            <a:ext cx="5625185" cy="1709881"/>
          </a:xfrm>
        </p:spPr>
        <p:txBody>
          <a:bodyPr>
            <a:normAutofit/>
          </a:bodyPr>
          <a:lstStyle/>
          <a:p>
            <a:r>
              <a:rPr lang="en-GB"/>
              <a:t>‘A common language between everyone bringing different countries and abilities together.’</a:t>
            </a:r>
          </a:p>
        </p:txBody>
      </p:sp>
      <p:sp>
        <p:nvSpPr>
          <p:cNvPr id="90" name="Right Triangle 85">
            <a:extLst>
              <a:ext uri="{FF2B5EF4-FFF2-40B4-BE49-F238E27FC236}">
                <a16:creationId xmlns:a16="http://schemas.microsoft.com/office/drawing/2014/main" id="{218D3B53-4071-48E8-9CB1-4566DAFA0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9642" y="2600449"/>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6" name="Picture 45" descr="A group of kids jumping on trampolines&#10;&#10;Description automatically generated">
            <a:extLst>
              <a:ext uri="{FF2B5EF4-FFF2-40B4-BE49-F238E27FC236}">
                <a16:creationId xmlns:a16="http://schemas.microsoft.com/office/drawing/2014/main" id="{77A83E73-FA73-54D2-C8F4-4E4A578A2188}"/>
              </a:ext>
            </a:extLst>
          </p:cNvPr>
          <p:cNvPicPr>
            <a:picLocks noChangeAspect="1"/>
          </p:cNvPicPr>
          <p:nvPr/>
        </p:nvPicPr>
        <p:blipFill rotWithShape="1">
          <a:blip r:embed="rId2">
            <a:extLst>
              <a:ext uri="{28A0092B-C50C-407E-A947-70E740481C1C}">
                <a14:useLocalDpi xmlns:a14="http://schemas.microsoft.com/office/drawing/2010/main" val="0"/>
              </a:ext>
            </a:extLst>
          </a:blip>
          <a:srcRect l="17014" r="16051"/>
          <a:stretch/>
        </p:blipFill>
        <p:spPr>
          <a:xfrm>
            <a:off x="6062050" y="-1554"/>
            <a:ext cx="6120571" cy="6857999"/>
          </a:xfrm>
          <a:custGeom>
            <a:avLst/>
            <a:gdLst/>
            <a:ahLst/>
            <a:cxnLst/>
            <a:rect l="l" t="t" r="r" b="b"/>
            <a:pathLst>
              <a:path w="6129950" h="6861439">
                <a:moveTo>
                  <a:pt x="1687527" y="0"/>
                </a:moveTo>
                <a:lnTo>
                  <a:pt x="6129950" y="0"/>
                </a:lnTo>
                <a:lnTo>
                  <a:pt x="6129950" y="6858000"/>
                </a:lnTo>
                <a:lnTo>
                  <a:pt x="5040333" y="6858000"/>
                </a:lnTo>
                <a:lnTo>
                  <a:pt x="5040333" y="6861439"/>
                </a:lnTo>
                <a:lnTo>
                  <a:pt x="272442" y="6861439"/>
                </a:lnTo>
                <a:lnTo>
                  <a:pt x="196402" y="6549696"/>
                </a:lnTo>
                <a:cubicBezTo>
                  <a:pt x="-517926" y="3427393"/>
                  <a:pt x="946083" y="3323532"/>
                  <a:pt x="946083" y="1"/>
                </a:cubicBezTo>
                <a:lnTo>
                  <a:pt x="1687527" y="1"/>
                </a:lnTo>
                <a:close/>
              </a:path>
            </a:pathLst>
          </a:custGeom>
        </p:spPr>
      </p:pic>
    </p:spTree>
    <p:extLst>
      <p:ext uri="{BB962C8B-B14F-4D97-AF65-F5344CB8AC3E}">
        <p14:creationId xmlns:p14="http://schemas.microsoft.com/office/powerpoint/2010/main" val="2030173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4166B-D1D8-312E-8234-48FFA959E16E}"/>
              </a:ext>
            </a:extLst>
          </p:cNvPr>
          <p:cNvSpPr>
            <a:spLocks noGrp="1"/>
          </p:cNvSpPr>
          <p:nvPr>
            <p:ph type="title"/>
          </p:nvPr>
        </p:nvSpPr>
        <p:spPr>
          <a:xfrm>
            <a:off x="5308699" y="0"/>
            <a:ext cx="1838761" cy="645649"/>
          </a:xfrm>
        </p:spPr>
        <p:txBody>
          <a:bodyPr>
            <a:normAutofit fontScale="90000"/>
          </a:bodyPr>
          <a:lstStyle/>
          <a:p>
            <a:r>
              <a:rPr lang="en-GB"/>
              <a:t>UKS2</a:t>
            </a:r>
          </a:p>
        </p:txBody>
      </p:sp>
      <p:pic>
        <p:nvPicPr>
          <p:cNvPr id="5" name="Content Placeholder 4">
            <a:extLst>
              <a:ext uri="{FF2B5EF4-FFF2-40B4-BE49-F238E27FC236}">
                <a16:creationId xmlns:a16="http://schemas.microsoft.com/office/drawing/2014/main" id="{402DFB26-CB65-15BC-C8F7-364B93687662}"/>
              </a:ext>
            </a:extLst>
          </p:cNvPr>
          <p:cNvPicPr>
            <a:picLocks noGrp="1" noChangeAspect="1"/>
          </p:cNvPicPr>
          <p:nvPr>
            <p:ph idx="1"/>
          </p:nvPr>
        </p:nvPicPr>
        <p:blipFill>
          <a:blip r:embed="rId2"/>
          <a:stretch>
            <a:fillRect/>
          </a:stretch>
        </p:blipFill>
        <p:spPr>
          <a:xfrm>
            <a:off x="1089564" y="518712"/>
            <a:ext cx="10012872" cy="6339288"/>
          </a:xfrm>
        </p:spPr>
      </p:pic>
    </p:spTree>
    <p:extLst>
      <p:ext uri="{BB962C8B-B14F-4D97-AF65-F5344CB8AC3E}">
        <p14:creationId xmlns:p14="http://schemas.microsoft.com/office/powerpoint/2010/main" val="3988774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4" name="Group 13">
            <a:extLst>
              <a:ext uri="{FF2B5EF4-FFF2-40B4-BE49-F238E27FC236}">
                <a16:creationId xmlns:a16="http://schemas.microsoft.com/office/drawing/2014/main" id="{5591A4A5-C00F-4B45-9735-FD2841BF348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5" name="Straight Connector 14">
              <a:extLst>
                <a:ext uri="{FF2B5EF4-FFF2-40B4-BE49-F238E27FC236}">
                  <a16:creationId xmlns:a16="http://schemas.microsoft.com/office/drawing/2014/main" id="{7A16FDB6-C8B8-4BB9-B5F6-C9E7D1549A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65D67BC-2831-45D1-804D-2B848B7FF6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3254059-39EC-48CC-B948-9EE6B05517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F3E0572-7D5E-4FAA-B67C-23A9C6D7155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C5F1231-CF22-4258-B764-592B6CB8DC0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B2C5387-42A2-4464-BF18-E70B0227B92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926F39D-AFC8-4FF6-9211-84AA777176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D812696-9AF7-4D2B-A041-80C015F33AA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E6CB557-1E5B-4D2D-9330-8EB4AF7307C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03A4B30-3A15-4294-9BED-E7317857F0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E7B8343-CDF9-4023-9FBF-F4ADE601B2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BB30BD5-639D-4F53-BC6C-2A8D0FFFE5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D7E1947-04B8-4F0B-9E3C-FC4E26D618F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3EDB6D6-D309-48D4-87F4-AAED7C57C74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F2E163F-B043-43B7-85CE-36F2136BAB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F6CB03C-E3B1-4D22-ABA3-986CC09FB3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9B41E31-EE5F-423F-8B88-3B56009A34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59D4FE6-B271-4427-8273-0B80EF1366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F7D26D0-83A1-41B0-82E3-FB5D3E93EE7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7E47C02-EBB8-4368-815C-FEDA23368D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E61DA55-8618-4048-A65A-41E072D9FF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DFC058B-6608-4509-92E1-D4D0D5BD57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E3652A3-36D6-4E0C-B7FB-52CD69E9CF9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BF82BE6-B2D5-4FA1-98B4-1E0072C391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ECA553C-C7B8-4353-BC4C-D622087D6F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F802227-5CA9-40B4-870E-495C7899C7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1A19F9E-BB49-4808-8481-77F848C2F4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53A57BE-F139-4C31-8201-477E20DD2A9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9F800EC-2D85-47C7-BFB8-B146DD929C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478BA6D-3F48-40B1-8227-830029B628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21E6C45-0A76-456E-BDD6-3DCB661262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7" name="Right Triangle 46">
            <a:extLst>
              <a:ext uri="{FF2B5EF4-FFF2-40B4-BE49-F238E27FC236}">
                <a16:creationId xmlns:a16="http://schemas.microsoft.com/office/drawing/2014/main" id="{3C541D4F-11C2-4F36-B2A3-AB9028F2A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05909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9E86F15E-7ADC-0F80-C4D6-4BFB29870374}"/>
              </a:ext>
            </a:extLst>
          </p:cNvPr>
          <p:cNvSpPr>
            <a:spLocks noGrp="1"/>
          </p:cNvSpPr>
          <p:nvPr>
            <p:ph type="title"/>
          </p:nvPr>
        </p:nvSpPr>
        <p:spPr>
          <a:xfrm>
            <a:off x="691079" y="725952"/>
            <a:ext cx="4038652" cy="1881178"/>
          </a:xfrm>
        </p:spPr>
        <p:txBody>
          <a:bodyPr>
            <a:normAutofit/>
          </a:bodyPr>
          <a:lstStyle/>
          <a:p>
            <a:r>
              <a:rPr lang="en-GB"/>
              <a:t>Inclusive and Challenging</a:t>
            </a:r>
          </a:p>
        </p:txBody>
      </p:sp>
      <p:sp>
        <p:nvSpPr>
          <p:cNvPr id="3" name="Content Placeholder 2">
            <a:extLst>
              <a:ext uri="{FF2B5EF4-FFF2-40B4-BE49-F238E27FC236}">
                <a16:creationId xmlns:a16="http://schemas.microsoft.com/office/drawing/2014/main" id="{52670360-5941-6626-58D2-AB8E6CBF44E6}"/>
              </a:ext>
            </a:extLst>
          </p:cNvPr>
          <p:cNvSpPr>
            <a:spLocks noGrp="1"/>
          </p:cNvSpPr>
          <p:nvPr>
            <p:ph idx="1"/>
          </p:nvPr>
        </p:nvSpPr>
        <p:spPr>
          <a:xfrm>
            <a:off x="691079" y="2886117"/>
            <a:ext cx="4038652" cy="3276824"/>
          </a:xfrm>
        </p:spPr>
        <p:txBody>
          <a:bodyPr>
            <a:normAutofit/>
          </a:bodyPr>
          <a:lstStyle/>
          <a:p>
            <a:r>
              <a:rPr lang="en-GB"/>
              <a:t>Pupils are appropriately challenged</a:t>
            </a:r>
          </a:p>
          <a:p>
            <a:r>
              <a:rPr lang="en-GB"/>
              <a:t>Teaching style is adapted to meet the needs of the learner</a:t>
            </a:r>
          </a:p>
        </p:txBody>
      </p:sp>
      <p:pic>
        <p:nvPicPr>
          <p:cNvPr id="7" name="Picture 6">
            <a:extLst>
              <a:ext uri="{FF2B5EF4-FFF2-40B4-BE49-F238E27FC236}">
                <a16:creationId xmlns:a16="http://schemas.microsoft.com/office/drawing/2014/main" id="{9E1C6F95-18FF-8D3B-9533-9343C24EF04D}"/>
              </a:ext>
            </a:extLst>
          </p:cNvPr>
          <p:cNvPicPr>
            <a:picLocks noChangeAspect="1"/>
          </p:cNvPicPr>
          <p:nvPr/>
        </p:nvPicPr>
        <p:blipFill>
          <a:blip r:embed="rId2"/>
          <a:stretch>
            <a:fillRect/>
          </a:stretch>
        </p:blipFill>
        <p:spPr>
          <a:xfrm>
            <a:off x="5106333" y="1052297"/>
            <a:ext cx="6401443" cy="4768153"/>
          </a:xfrm>
          <a:prstGeom prst="rect">
            <a:avLst/>
          </a:prstGeom>
        </p:spPr>
      </p:pic>
    </p:spTree>
    <p:extLst>
      <p:ext uri="{BB962C8B-B14F-4D97-AF65-F5344CB8AC3E}">
        <p14:creationId xmlns:p14="http://schemas.microsoft.com/office/powerpoint/2010/main" val="3815448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80994-2C79-EF5D-5A18-A69D82F55D40}"/>
              </a:ext>
            </a:extLst>
          </p:cNvPr>
          <p:cNvSpPr>
            <a:spLocks noGrp="1"/>
          </p:cNvSpPr>
          <p:nvPr>
            <p:ph type="title"/>
          </p:nvPr>
        </p:nvSpPr>
        <p:spPr/>
        <p:txBody>
          <a:bodyPr/>
          <a:lstStyle/>
          <a:p>
            <a:r>
              <a:rPr lang="en-GB"/>
              <a:t>Engagement </a:t>
            </a:r>
          </a:p>
        </p:txBody>
      </p:sp>
      <p:graphicFrame>
        <p:nvGraphicFramePr>
          <p:cNvPr id="9" name="Content Placeholder 2">
            <a:extLst>
              <a:ext uri="{FF2B5EF4-FFF2-40B4-BE49-F238E27FC236}">
                <a16:creationId xmlns:a16="http://schemas.microsoft.com/office/drawing/2014/main" id="{B7469E82-50F5-B285-0864-F87EF02F5DBF}"/>
              </a:ext>
            </a:extLst>
          </p:cNvPr>
          <p:cNvGraphicFramePr>
            <a:graphicFrameLocks noGrp="1"/>
          </p:cNvGraphicFramePr>
          <p:nvPr>
            <p:ph idx="1"/>
            <p:extLst>
              <p:ext uri="{D42A27DB-BD31-4B8C-83A1-F6EECF244321}">
                <p14:modId xmlns:p14="http://schemas.microsoft.com/office/powerpoint/2010/main" val="868593908"/>
              </p:ext>
            </p:extLst>
          </p:nvPr>
        </p:nvGraphicFramePr>
        <p:xfrm>
          <a:off x="691079" y="2340131"/>
          <a:ext cx="10325000" cy="3564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5C3FBC13-CC73-2569-E562-799A52802D6E}"/>
              </a:ext>
            </a:extLst>
          </p:cNvPr>
          <p:cNvPicPr>
            <a:picLocks noChangeAspect="1"/>
          </p:cNvPicPr>
          <p:nvPr/>
        </p:nvPicPr>
        <p:blipFill>
          <a:blip r:embed="rId7"/>
          <a:stretch>
            <a:fillRect/>
          </a:stretch>
        </p:blipFill>
        <p:spPr>
          <a:xfrm>
            <a:off x="9487512" y="467360"/>
            <a:ext cx="2152471" cy="2168414"/>
          </a:xfrm>
          <a:prstGeom prst="rect">
            <a:avLst/>
          </a:prstGeom>
        </p:spPr>
      </p:pic>
    </p:spTree>
    <p:extLst>
      <p:ext uri="{BB962C8B-B14F-4D97-AF65-F5344CB8AC3E}">
        <p14:creationId xmlns:p14="http://schemas.microsoft.com/office/powerpoint/2010/main" val="960708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151" name="Group 3078">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3080" name="Straight Connector 3079">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1" name="Straight Connector 3080">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2" name="Straight Connector 3081">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3" name="Straight Connector 3082">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4" name="Straight Connector 3083">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5" name="Straight Connector 3084">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6" name="Straight Connector 3085">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7" name="Straight Connector 3086">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8" name="Straight Connector 3087">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89" name="Straight Connector 3088">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0" name="Straight Connector 3089">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1" name="Straight Connector 3090">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2" name="Straight Connector 3091">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3" name="Straight Connector 3092">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4" name="Straight Connector 3093">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5" name="Straight Connector 3094">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6" name="Straight Connector 3095">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7" name="Straight Connector 3096">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8" name="Straight Connector 3097">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99" name="Straight Connector 3098">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0" name="Straight Connector 3099">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1" name="Straight Connector 3100">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2" name="Straight Connector 3101">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3" name="Straight Connector 3102">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4" name="Straight Connector 3103">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5" name="Straight Connector 3104">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6" name="Straight Connector 3105">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7" name="Straight Connector 3106">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8" name="Straight Connector 3107">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09" name="Straight Connector 3108">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10" name="Straight Connector 3109">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3152" name="Right Triangle 3111">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3153" name="Rectangle 3113">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a:solidFill>
                <a:schemeClr val="tx1"/>
              </a:solidFill>
            </a:endParaRPr>
          </a:p>
        </p:txBody>
      </p:sp>
      <p:pic>
        <p:nvPicPr>
          <p:cNvPr id="3074" name="Picture 2" descr="PE | St Ignatius Catholic Primary School">
            <a:extLst>
              <a:ext uri="{FF2B5EF4-FFF2-40B4-BE49-F238E27FC236}">
                <a16:creationId xmlns:a16="http://schemas.microsoft.com/office/drawing/2014/main" id="{3C7756D0-589F-BBE0-6D36-01967EC9E35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6666"/>
          <a:stretch/>
        </p:blipFill>
        <p:spPr bwMode="auto">
          <a:xfrm>
            <a:off x="20" y="10"/>
            <a:ext cx="12191980" cy="6857989"/>
          </a:xfrm>
          <a:prstGeom prst="rect">
            <a:avLst/>
          </a:prstGeom>
          <a:noFill/>
          <a:extLst>
            <a:ext uri="{909E8E84-426E-40DD-AFC4-6F175D3DCCD1}">
              <a14:hiddenFill xmlns:a14="http://schemas.microsoft.com/office/drawing/2010/main">
                <a:solidFill>
                  <a:srgbClr val="FFFFFF"/>
                </a:solidFill>
              </a14:hiddenFill>
            </a:ext>
          </a:extLst>
        </p:spPr>
      </p:pic>
      <p:grpSp>
        <p:nvGrpSpPr>
          <p:cNvPr id="3154" name="Group 3115">
            <a:extLst>
              <a:ext uri="{FF2B5EF4-FFF2-40B4-BE49-F238E27FC236}">
                <a16:creationId xmlns:a16="http://schemas.microsoft.com/office/drawing/2014/main" id="{0854B02B-0B9C-4F1C-AA77-8101929944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3117" name="Straight Connector 3116">
              <a:extLst>
                <a:ext uri="{FF2B5EF4-FFF2-40B4-BE49-F238E27FC236}">
                  <a16:creationId xmlns:a16="http://schemas.microsoft.com/office/drawing/2014/main" id="{D871A3F3-7B20-453C-B836-95EE1B19400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18" name="Straight Connector 3117">
              <a:extLst>
                <a:ext uri="{FF2B5EF4-FFF2-40B4-BE49-F238E27FC236}">
                  <a16:creationId xmlns:a16="http://schemas.microsoft.com/office/drawing/2014/main" id="{8F0D9088-A9DD-44D1-9480-54C6D9C5CE2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19" name="Straight Connector 3118">
              <a:extLst>
                <a:ext uri="{FF2B5EF4-FFF2-40B4-BE49-F238E27FC236}">
                  <a16:creationId xmlns:a16="http://schemas.microsoft.com/office/drawing/2014/main" id="{AEF294E8-3387-4EC5-8FEF-B661938146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0" name="Straight Connector 3119">
              <a:extLst>
                <a:ext uri="{FF2B5EF4-FFF2-40B4-BE49-F238E27FC236}">
                  <a16:creationId xmlns:a16="http://schemas.microsoft.com/office/drawing/2014/main" id="{AB9E4F71-1563-49A7-9E36-B6F17274CDF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1" name="Straight Connector 3120">
              <a:extLst>
                <a:ext uri="{FF2B5EF4-FFF2-40B4-BE49-F238E27FC236}">
                  <a16:creationId xmlns:a16="http://schemas.microsoft.com/office/drawing/2014/main" id="{15711EDE-15AE-45C1-BB5D-A75C2DBCEA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2" name="Straight Connector 3121">
              <a:extLst>
                <a:ext uri="{FF2B5EF4-FFF2-40B4-BE49-F238E27FC236}">
                  <a16:creationId xmlns:a16="http://schemas.microsoft.com/office/drawing/2014/main" id="{F2B2208C-A2E8-4A3A-A096-18F4A4CFF6E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3" name="Straight Connector 3122">
              <a:extLst>
                <a:ext uri="{FF2B5EF4-FFF2-40B4-BE49-F238E27FC236}">
                  <a16:creationId xmlns:a16="http://schemas.microsoft.com/office/drawing/2014/main" id="{AF3D91FA-90DD-41F3-9BA4-DCECE004CA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4" name="Straight Connector 3123">
              <a:extLst>
                <a:ext uri="{FF2B5EF4-FFF2-40B4-BE49-F238E27FC236}">
                  <a16:creationId xmlns:a16="http://schemas.microsoft.com/office/drawing/2014/main" id="{746A5051-8549-4326-889F-D444806DAF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5" name="Straight Connector 3124">
              <a:extLst>
                <a:ext uri="{FF2B5EF4-FFF2-40B4-BE49-F238E27FC236}">
                  <a16:creationId xmlns:a16="http://schemas.microsoft.com/office/drawing/2014/main" id="{B21A1F84-F65A-4182-A980-DAB5DDBA18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6" name="Straight Connector 3125">
              <a:extLst>
                <a:ext uri="{FF2B5EF4-FFF2-40B4-BE49-F238E27FC236}">
                  <a16:creationId xmlns:a16="http://schemas.microsoft.com/office/drawing/2014/main" id="{DEB902F0-87AC-443C-80DE-A74F802B9B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7" name="Straight Connector 3126">
              <a:extLst>
                <a:ext uri="{FF2B5EF4-FFF2-40B4-BE49-F238E27FC236}">
                  <a16:creationId xmlns:a16="http://schemas.microsoft.com/office/drawing/2014/main" id="{67E8A466-B6A0-4DB3-B8A3-CF8125CD33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8" name="Straight Connector 3127">
              <a:extLst>
                <a:ext uri="{FF2B5EF4-FFF2-40B4-BE49-F238E27FC236}">
                  <a16:creationId xmlns:a16="http://schemas.microsoft.com/office/drawing/2014/main" id="{41D000BE-82F9-40A6-8F25-A0599C52557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29" name="Straight Connector 3128">
              <a:extLst>
                <a:ext uri="{FF2B5EF4-FFF2-40B4-BE49-F238E27FC236}">
                  <a16:creationId xmlns:a16="http://schemas.microsoft.com/office/drawing/2014/main" id="{09C32A44-65BE-4E50-B57F-40F70F0F6B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0" name="Straight Connector 3129">
              <a:extLst>
                <a:ext uri="{FF2B5EF4-FFF2-40B4-BE49-F238E27FC236}">
                  <a16:creationId xmlns:a16="http://schemas.microsoft.com/office/drawing/2014/main" id="{B1210BAD-6517-4B69-9957-4A96B63EED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1" name="Straight Connector 3130">
              <a:extLst>
                <a:ext uri="{FF2B5EF4-FFF2-40B4-BE49-F238E27FC236}">
                  <a16:creationId xmlns:a16="http://schemas.microsoft.com/office/drawing/2014/main" id="{F28EA630-A8D1-41B2-A192-87C68DBF69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2" name="Straight Connector 3131">
              <a:extLst>
                <a:ext uri="{FF2B5EF4-FFF2-40B4-BE49-F238E27FC236}">
                  <a16:creationId xmlns:a16="http://schemas.microsoft.com/office/drawing/2014/main" id="{1DC7DD0A-8900-44D2-ACC3-5BA55DC6BA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3" name="Straight Connector 3132">
              <a:extLst>
                <a:ext uri="{FF2B5EF4-FFF2-40B4-BE49-F238E27FC236}">
                  <a16:creationId xmlns:a16="http://schemas.microsoft.com/office/drawing/2014/main" id="{CDF3D55D-BDAF-4568-B302-287E983B68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4" name="Straight Connector 3133">
              <a:extLst>
                <a:ext uri="{FF2B5EF4-FFF2-40B4-BE49-F238E27FC236}">
                  <a16:creationId xmlns:a16="http://schemas.microsoft.com/office/drawing/2014/main" id="{F7011E7F-BA17-4517-978C-62A1CAC75E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5" name="Straight Connector 3134">
              <a:extLst>
                <a:ext uri="{FF2B5EF4-FFF2-40B4-BE49-F238E27FC236}">
                  <a16:creationId xmlns:a16="http://schemas.microsoft.com/office/drawing/2014/main" id="{8376F9B6-38DE-4DD5-86C1-3422118C41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6" name="Straight Connector 3135">
              <a:extLst>
                <a:ext uri="{FF2B5EF4-FFF2-40B4-BE49-F238E27FC236}">
                  <a16:creationId xmlns:a16="http://schemas.microsoft.com/office/drawing/2014/main" id="{A41C3734-DAEF-4A46-BEA1-D5AD3312C40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7" name="Straight Connector 3136">
              <a:extLst>
                <a:ext uri="{FF2B5EF4-FFF2-40B4-BE49-F238E27FC236}">
                  <a16:creationId xmlns:a16="http://schemas.microsoft.com/office/drawing/2014/main" id="{6477B67C-64B0-4276-A896-25046D11B7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8" name="Straight Connector 3137">
              <a:extLst>
                <a:ext uri="{FF2B5EF4-FFF2-40B4-BE49-F238E27FC236}">
                  <a16:creationId xmlns:a16="http://schemas.microsoft.com/office/drawing/2014/main" id="{4DFC2517-2C23-416A-816A-78BC0D55C2B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39" name="Straight Connector 3138">
              <a:extLst>
                <a:ext uri="{FF2B5EF4-FFF2-40B4-BE49-F238E27FC236}">
                  <a16:creationId xmlns:a16="http://schemas.microsoft.com/office/drawing/2014/main" id="{B0C33528-1E61-46AF-AB71-5D8A4421AA3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40" name="Straight Connector 3139">
              <a:extLst>
                <a:ext uri="{FF2B5EF4-FFF2-40B4-BE49-F238E27FC236}">
                  <a16:creationId xmlns:a16="http://schemas.microsoft.com/office/drawing/2014/main" id="{CFEEF936-1B01-48F9-92E8-409D0D0AED6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41" name="Straight Connector 3140">
              <a:extLst>
                <a:ext uri="{FF2B5EF4-FFF2-40B4-BE49-F238E27FC236}">
                  <a16:creationId xmlns:a16="http://schemas.microsoft.com/office/drawing/2014/main" id="{4A937AE8-840F-4140-9ABB-092572380A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42" name="Straight Connector 3141">
              <a:extLst>
                <a:ext uri="{FF2B5EF4-FFF2-40B4-BE49-F238E27FC236}">
                  <a16:creationId xmlns:a16="http://schemas.microsoft.com/office/drawing/2014/main" id="{F29BB531-A47E-49A2-B75C-12D80A405D4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43" name="Straight Connector 3142">
              <a:extLst>
                <a:ext uri="{FF2B5EF4-FFF2-40B4-BE49-F238E27FC236}">
                  <a16:creationId xmlns:a16="http://schemas.microsoft.com/office/drawing/2014/main" id="{29A5FD65-1327-4177-AE7B-43F621AF5F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44" name="Straight Connector 3143">
              <a:extLst>
                <a:ext uri="{FF2B5EF4-FFF2-40B4-BE49-F238E27FC236}">
                  <a16:creationId xmlns:a16="http://schemas.microsoft.com/office/drawing/2014/main" id="{39AE2EAE-6FC0-4C80-89B2-17458DB6086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45" name="Straight Connector 3144">
              <a:extLst>
                <a:ext uri="{FF2B5EF4-FFF2-40B4-BE49-F238E27FC236}">
                  <a16:creationId xmlns:a16="http://schemas.microsoft.com/office/drawing/2014/main" id="{DCE40E8B-1E04-4754-94C9-ACE347819B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46" name="Straight Connector 3145">
              <a:extLst>
                <a:ext uri="{FF2B5EF4-FFF2-40B4-BE49-F238E27FC236}">
                  <a16:creationId xmlns:a16="http://schemas.microsoft.com/office/drawing/2014/main" id="{AFE685B0-23E4-4A55-97D5-8667B3690C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47" name="Straight Connector 3146">
              <a:extLst>
                <a:ext uri="{FF2B5EF4-FFF2-40B4-BE49-F238E27FC236}">
                  <a16:creationId xmlns:a16="http://schemas.microsoft.com/office/drawing/2014/main" id="{02D75DC8-932A-4363-AFCC-31CD4672D1A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3155" name="Freeform: Shape 3148">
            <a:extLst>
              <a:ext uri="{FF2B5EF4-FFF2-40B4-BE49-F238E27FC236}">
                <a16:creationId xmlns:a16="http://schemas.microsoft.com/office/drawing/2014/main" id="{00FA6579-9606-4A7A-8519-FBED9C6FA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71" y="1"/>
            <a:ext cx="12196969" cy="3200399"/>
          </a:xfrm>
          <a:custGeom>
            <a:avLst/>
            <a:gdLst>
              <a:gd name="connsiteX0" fmla="*/ 8951169 w 12179808"/>
              <a:gd name="connsiteY0" fmla="*/ 14 h 3200399"/>
              <a:gd name="connsiteX1" fmla="*/ 11653845 w 12179808"/>
              <a:gd name="connsiteY1" fmla="*/ 98641 h 3200399"/>
              <a:gd name="connsiteX2" fmla="*/ 12178450 w 12179808"/>
              <a:gd name="connsiteY2" fmla="*/ 134761 h 3200399"/>
              <a:gd name="connsiteX3" fmla="*/ 12178450 w 12179808"/>
              <a:gd name="connsiteY3" fmla="*/ 852282 h 3200399"/>
              <a:gd name="connsiteX4" fmla="*/ 12179808 w 12179808"/>
              <a:gd name="connsiteY4" fmla="*/ 852282 h 3200399"/>
              <a:gd name="connsiteX5" fmla="*/ 12179808 w 12179808"/>
              <a:gd name="connsiteY5" fmla="*/ 1752600 h 3200399"/>
              <a:gd name="connsiteX6" fmla="*/ 12179808 w 12179808"/>
              <a:gd name="connsiteY6" fmla="*/ 1981199 h 3200399"/>
              <a:gd name="connsiteX7" fmla="*/ 12179808 w 12179808"/>
              <a:gd name="connsiteY7" fmla="*/ 3200399 h 3200399"/>
              <a:gd name="connsiteX8" fmla="*/ 0 w 12179808"/>
              <a:gd name="connsiteY8" fmla="*/ 3200399 h 3200399"/>
              <a:gd name="connsiteX9" fmla="*/ 0 w 12179808"/>
              <a:gd name="connsiteY9" fmla="*/ 1981199 h 3200399"/>
              <a:gd name="connsiteX10" fmla="*/ 0 w 12179808"/>
              <a:gd name="connsiteY10" fmla="*/ 1752600 h 3200399"/>
              <a:gd name="connsiteX11" fmla="*/ 0 w 12179808"/>
              <a:gd name="connsiteY11" fmla="*/ 940776 h 3200399"/>
              <a:gd name="connsiteX12" fmla="*/ 0 w 12179808"/>
              <a:gd name="connsiteY12" fmla="*/ 852282 h 3200399"/>
              <a:gd name="connsiteX13" fmla="*/ 0 w 12179808"/>
              <a:gd name="connsiteY13" fmla="*/ 475166 h 3200399"/>
              <a:gd name="connsiteX14" fmla="*/ 8951169 w 12179808"/>
              <a:gd name="connsiteY14" fmla="*/ 14 h 3200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79808" h="3200399">
                <a:moveTo>
                  <a:pt x="8951169" y="14"/>
                </a:moveTo>
                <a:cubicBezTo>
                  <a:pt x="9704520" y="748"/>
                  <a:pt x="10578586" y="29202"/>
                  <a:pt x="11653845" y="98641"/>
                </a:cubicBezTo>
                <a:lnTo>
                  <a:pt x="12178450" y="134761"/>
                </a:lnTo>
                <a:lnTo>
                  <a:pt x="12178450" y="852282"/>
                </a:lnTo>
                <a:lnTo>
                  <a:pt x="12179808" y="852282"/>
                </a:lnTo>
                <a:lnTo>
                  <a:pt x="12179808" y="1752600"/>
                </a:lnTo>
                <a:lnTo>
                  <a:pt x="12179808" y="1981199"/>
                </a:lnTo>
                <a:lnTo>
                  <a:pt x="12179808" y="3200399"/>
                </a:lnTo>
                <a:lnTo>
                  <a:pt x="0" y="3200399"/>
                </a:lnTo>
                <a:lnTo>
                  <a:pt x="0" y="1981199"/>
                </a:lnTo>
                <a:lnTo>
                  <a:pt x="0" y="1752600"/>
                </a:lnTo>
                <a:lnTo>
                  <a:pt x="0" y="940776"/>
                </a:lnTo>
                <a:lnTo>
                  <a:pt x="0" y="852282"/>
                </a:lnTo>
                <a:lnTo>
                  <a:pt x="0" y="475166"/>
                </a:lnTo>
                <a:cubicBezTo>
                  <a:pt x="4768989" y="475166"/>
                  <a:pt x="5812206" y="-3043"/>
                  <a:pt x="8951169" y="14"/>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Tree>
    <p:extLst>
      <p:ext uri="{BB962C8B-B14F-4D97-AF65-F5344CB8AC3E}">
        <p14:creationId xmlns:p14="http://schemas.microsoft.com/office/powerpoint/2010/main" val="6002174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4" name="Group 13">
            <a:extLst>
              <a:ext uri="{FF2B5EF4-FFF2-40B4-BE49-F238E27FC236}">
                <a16:creationId xmlns:a16="http://schemas.microsoft.com/office/drawing/2014/main" id="{57B5DC75-1F52-4E9C-9473-841A19CCD6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5" name="Straight Connector 14">
              <a:extLst>
                <a:ext uri="{FF2B5EF4-FFF2-40B4-BE49-F238E27FC236}">
                  <a16:creationId xmlns:a16="http://schemas.microsoft.com/office/drawing/2014/main" id="{D7C8E260-9745-4F1D-9E08-E4B33A9BB8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8CC986A-1060-4A1B-B829-D185CCCFA33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663AEB3-7A0A-4B79-81AF-C0AA5649E0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A47D3CD-E86B-49FC-9EC9-3450B956C01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1B16073-5DFB-4FD7-B03D-2EEA1C79C14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CED614C-8961-4154-995D-93FCE92569E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983C93A-F7B0-4FD2-8ABA-68BAD16EFAE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9A8E084-22C2-42FC-91B5-80302C50DC9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8993E6F-B198-4649-B462-A780AF1BD4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F83CECE-ADEA-45F5-886B-D8A509FD61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122CAB2-F6BB-419F-882E-CD868E9A0F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B1C8B9-8B62-4A61-AD6A-F5DE1FE8A0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920E83D-80DE-47EA-85BD-D6D8658154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366981D-F19A-4E89-BD38-4DE035A246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D9CBF7E-3DED-45B3-ADE2-7898DBA8CE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0C8E43C-B884-4E1D-8DDC-82A2D3C41D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8FB5D68-029C-4FED-B617-51BC9373F70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2056076-8190-4B79-8274-F78B57EFE8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00878F-F3CD-4558-ADA5-BDBC367DD5E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3E57A73-E862-4FD6-8126-BC1FD21065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77E7956-4B42-4171-9748-3C00107F8C0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31AF756-3380-46B8-AA68-E20C133C7C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67A0A0E-DDE9-469D-B026-82A5E7F17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C3D7289-C839-4506-8270-306A16F33F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FD8A14B-57EA-4B68-BB88-6DF9AB0A272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2F2E610-EFF5-4550-909D-DDFC580F22D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1BE3BC8-9219-432A-9775-861977C5D9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2754CEB-5D93-4638-A046-A2F4EB573B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03BD69F-562F-407A-8608-D0B71614568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7EF25EC-83B4-4BED-A9F7-161C004B0C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9A23889E-B0CB-432F-A4B4-42CEAFF916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79E9B7A4-D037-488B-0523-16E14C4FEF92}"/>
              </a:ext>
            </a:extLst>
          </p:cNvPr>
          <p:cNvSpPr>
            <a:spLocks noGrp="1"/>
          </p:cNvSpPr>
          <p:nvPr>
            <p:ph type="title"/>
          </p:nvPr>
        </p:nvSpPr>
        <p:spPr>
          <a:xfrm>
            <a:off x="691079" y="3442638"/>
            <a:ext cx="10325000" cy="1085760"/>
          </a:xfrm>
        </p:spPr>
        <p:txBody>
          <a:bodyPr vert="horz" lIns="91440" tIns="45720" rIns="91440" bIns="45720" rtlCol="0" anchor="ctr">
            <a:normAutofit/>
          </a:bodyPr>
          <a:lstStyle/>
          <a:p>
            <a:r>
              <a:rPr lang="en-US"/>
              <a:t>GetSet4PE @ Home</a:t>
            </a:r>
          </a:p>
        </p:txBody>
      </p:sp>
      <p:pic>
        <p:nvPicPr>
          <p:cNvPr id="6" name="Content Placeholder 5">
            <a:extLst>
              <a:ext uri="{FF2B5EF4-FFF2-40B4-BE49-F238E27FC236}">
                <a16:creationId xmlns:a16="http://schemas.microsoft.com/office/drawing/2014/main" id="{EEADBF40-6370-5FCF-EA47-159AEDFFFD67}"/>
              </a:ext>
            </a:extLst>
          </p:cNvPr>
          <p:cNvPicPr>
            <a:picLocks noGrp="1" noChangeAspect="1"/>
          </p:cNvPicPr>
          <p:nvPr>
            <p:ph idx="1"/>
          </p:nvPr>
        </p:nvPicPr>
        <p:blipFill rotWithShape="1">
          <a:blip r:embed="rId2"/>
          <a:srcRect l="2019" r="22528"/>
          <a:stretch/>
        </p:blipFill>
        <p:spPr>
          <a:xfrm>
            <a:off x="20" y="1"/>
            <a:ext cx="12166101" cy="3305415"/>
          </a:xfrm>
          <a:custGeom>
            <a:avLst/>
            <a:gdLst/>
            <a:ahLst/>
            <a:cxnLst/>
            <a:rect l="l" t="t" r="r" b="b"/>
            <a:pathLst>
              <a:path w="12166121" h="3305415">
                <a:moveTo>
                  <a:pt x="0" y="0"/>
                </a:moveTo>
                <a:lnTo>
                  <a:pt x="12166121" y="0"/>
                </a:lnTo>
                <a:lnTo>
                  <a:pt x="12166121" y="2570737"/>
                </a:lnTo>
                <a:lnTo>
                  <a:pt x="11635078" y="2574050"/>
                </a:lnTo>
                <a:cubicBezTo>
                  <a:pt x="6088525" y="2644467"/>
                  <a:pt x="5904024" y="3760719"/>
                  <a:pt x="0" y="3093802"/>
                </a:cubicBezTo>
                <a:close/>
              </a:path>
            </a:pathLst>
          </a:custGeom>
        </p:spPr>
      </p:pic>
      <p:sp>
        <p:nvSpPr>
          <p:cNvPr id="47" name="Right Triangle 46">
            <a:extLst>
              <a:ext uri="{FF2B5EF4-FFF2-40B4-BE49-F238E27FC236}">
                <a16:creationId xmlns:a16="http://schemas.microsoft.com/office/drawing/2014/main" id="{9CB088BA-8550-4910-8653-B87C868985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9641" y="3684739"/>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a:extLst>
              <a:ext uri="{FF2B5EF4-FFF2-40B4-BE49-F238E27FC236}">
                <a16:creationId xmlns:a16="http://schemas.microsoft.com/office/drawing/2014/main" id="{D4282BD0-CA8B-025E-9D02-D36B367356EE}"/>
              </a:ext>
            </a:extLst>
          </p:cNvPr>
          <p:cNvSpPr txBox="1"/>
          <p:nvPr/>
        </p:nvSpPr>
        <p:spPr>
          <a:xfrm>
            <a:off x="691079" y="4789206"/>
            <a:ext cx="10325000" cy="1725361"/>
          </a:xfrm>
          <a:prstGeom prst="rect">
            <a:avLst/>
          </a:prstGeom>
        </p:spPr>
        <p:txBody>
          <a:bodyPr vert="horz" lIns="91440" tIns="45720" rIns="91440" bIns="45720" rtlCol="0">
            <a:normAutofit/>
          </a:bodyPr>
          <a:lstStyle/>
          <a:p>
            <a:pPr indent="-228600" defTabSz="914400">
              <a:lnSpc>
                <a:spcPct val="110000"/>
              </a:lnSpc>
              <a:spcAft>
                <a:spcPts val="600"/>
              </a:spcAft>
              <a:buClr>
                <a:schemeClr val="tx2">
                  <a:lumMod val="50000"/>
                  <a:lumOff val="50000"/>
                </a:schemeClr>
              </a:buClr>
              <a:buSzPct val="75000"/>
              <a:buFont typeface="Wingdings" panose="05000000000000000000" pitchFamily="2" charset="2"/>
              <a:buChar char="§"/>
            </a:pPr>
            <a:r>
              <a:rPr lang="en-US">
                <a:solidFill>
                  <a:schemeClr val="tx2"/>
                </a:solidFill>
              </a:rPr>
              <a:t>www.getset4education.co.uk</a:t>
            </a:r>
          </a:p>
        </p:txBody>
      </p:sp>
    </p:spTree>
    <p:extLst>
      <p:ext uri="{BB962C8B-B14F-4D97-AF65-F5344CB8AC3E}">
        <p14:creationId xmlns:p14="http://schemas.microsoft.com/office/powerpoint/2010/main" val="87953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2707BE8-3C51-014E-F03C-0BFB1790EF71}"/>
              </a:ext>
            </a:extLst>
          </p:cNvPr>
          <p:cNvPicPr>
            <a:picLocks noGrp="1" noChangeAspect="1"/>
          </p:cNvPicPr>
          <p:nvPr>
            <p:ph idx="1"/>
          </p:nvPr>
        </p:nvPicPr>
        <p:blipFill>
          <a:blip r:embed="rId2"/>
          <a:stretch>
            <a:fillRect/>
          </a:stretch>
        </p:blipFill>
        <p:spPr>
          <a:xfrm>
            <a:off x="805304" y="268751"/>
            <a:ext cx="5991735" cy="5462552"/>
          </a:xfrm>
        </p:spPr>
      </p:pic>
      <p:pic>
        <p:nvPicPr>
          <p:cNvPr id="7" name="Picture 6">
            <a:extLst>
              <a:ext uri="{FF2B5EF4-FFF2-40B4-BE49-F238E27FC236}">
                <a16:creationId xmlns:a16="http://schemas.microsoft.com/office/drawing/2014/main" id="{73AAF41E-95FC-5C83-181D-C65C9F1EE4CF}"/>
              </a:ext>
            </a:extLst>
          </p:cNvPr>
          <p:cNvPicPr>
            <a:picLocks noChangeAspect="1"/>
          </p:cNvPicPr>
          <p:nvPr/>
        </p:nvPicPr>
        <p:blipFill>
          <a:blip r:embed="rId3"/>
          <a:stretch>
            <a:fillRect/>
          </a:stretch>
        </p:blipFill>
        <p:spPr>
          <a:xfrm>
            <a:off x="7645176" y="2498754"/>
            <a:ext cx="3741519" cy="3825847"/>
          </a:xfrm>
          <a:prstGeom prst="rect">
            <a:avLst/>
          </a:prstGeom>
        </p:spPr>
      </p:pic>
    </p:spTree>
    <p:extLst>
      <p:ext uri="{BB962C8B-B14F-4D97-AF65-F5344CB8AC3E}">
        <p14:creationId xmlns:p14="http://schemas.microsoft.com/office/powerpoint/2010/main" val="96574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5" name="Straight Connector 14">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7" name="Right Triangle 46">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49" name="Rectangle 48">
            <a:extLst>
              <a:ext uri="{FF2B5EF4-FFF2-40B4-BE49-F238E27FC236}">
                <a16:creationId xmlns:a16="http://schemas.microsoft.com/office/drawing/2014/main" id="{13B6DAC6-0186-4D62-AD69-90B9C0411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1" name="Group 50">
            <a:extLst>
              <a:ext uri="{FF2B5EF4-FFF2-40B4-BE49-F238E27FC236}">
                <a16:creationId xmlns:a16="http://schemas.microsoft.com/office/drawing/2014/main" id="{2805421D-23CB-40F5-9098-D716667E5B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2" name="Straight Connector 51">
              <a:extLst>
                <a:ext uri="{FF2B5EF4-FFF2-40B4-BE49-F238E27FC236}">
                  <a16:creationId xmlns:a16="http://schemas.microsoft.com/office/drawing/2014/main" id="{EBEDFB19-5DE1-4CA8-842F-CF9657C9B52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B04A073-94DC-4578-A9E2-F2E11D914E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77F7BBB2-E3AC-457B-807F-64236CF3029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30853883-33B5-4C34-9FBE-49F74C50761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3148E7B-B5D6-4263-9D85-5D3DFB6178A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967EC22-EFE1-454E-8FD1-12FFCD9D20F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549EB4AF-9931-410A-9F68-C24B6C39EC0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64941F79-4D72-496E-AE99-73B9E1F729D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D4E79B3-CB64-439D-B1FC-FC4BF47CD4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192598D1-4713-4DC0-BD6B-7CC594357AB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5EB19DC-1DB5-4675-A6DE-6360F0AD76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05E56D6-1D38-4913-B543-41ECE2C46B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F6ACC1A-6B97-4B0B-A036-F818906236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2197E3E-AC71-447A-A5F1-AC337FD736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37D0DA4-9FA9-4502-8296-6DD8842C3A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A94CC6E-AA45-4AFF-8EC6-17FE421734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330A0C5-0C67-4AC8-9F75-D63277BFF7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310410FE-F829-4EB2-98EE-397D51FC59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E2C1BE1-F256-4B52-BB5D-50C84668FA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1E104CCA-10BA-45D1-A504-EF3AD73340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6E7DBD2-8DAE-45A0-9A8C-331329107C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2AD51F90-1778-4825-87B9-E04A473A43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18B4C11C-68F4-4AAA-B3C6-99B339FD57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6F65B701-4451-455A-A72C-968591A58F5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A8E9A4D7-E804-4F7D-B46F-9182BE11DE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8522ECDE-9CC3-4260-A85A-1575376E7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940BF09-5C37-4ABA-919D-A22281C3A47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AECA37BD-68D3-427B-9FDA-2ADAFCF5DC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9C5F91D5-B215-42B0-81E5-7CE4263BDD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0C21ED72-60A2-439D-8DD2-85900BA4CB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E853A371-AB64-4677-9E5A-FE61C0E045D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84" name="Right Triangle 83">
            <a:extLst>
              <a:ext uri="{FF2B5EF4-FFF2-40B4-BE49-F238E27FC236}">
                <a16:creationId xmlns:a16="http://schemas.microsoft.com/office/drawing/2014/main" id="{B3093A12-B759-4321-96FD-060689E3A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7291541" y="-287371"/>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7FB41FC2-10FD-4C73-1D6D-81D61684481B}"/>
              </a:ext>
            </a:extLst>
          </p:cNvPr>
          <p:cNvSpPr>
            <a:spLocks noGrp="1"/>
          </p:cNvSpPr>
          <p:nvPr>
            <p:ph type="title"/>
          </p:nvPr>
        </p:nvSpPr>
        <p:spPr>
          <a:xfrm>
            <a:off x="7073120" y="722903"/>
            <a:ext cx="4415630" cy="2460770"/>
          </a:xfrm>
        </p:spPr>
        <p:txBody>
          <a:bodyPr vert="horz" lIns="91440" tIns="45720" rIns="91440" bIns="45720" rtlCol="0" anchor="b">
            <a:normAutofit/>
          </a:bodyPr>
          <a:lstStyle/>
          <a:p>
            <a:r>
              <a:rPr lang="en-US" sz="5400"/>
              <a:t>Monthly Challenges</a:t>
            </a:r>
          </a:p>
        </p:txBody>
      </p:sp>
      <p:pic>
        <p:nvPicPr>
          <p:cNvPr id="9" name="Content Placeholder 8">
            <a:extLst>
              <a:ext uri="{FF2B5EF4-FFF2-40B4-BE49-F238E27FC236}">
                <a16:creationId xmlns:a16="http://schemas.microsoft.com/office/drawing/2014/main" id="{A7BC001C-364D-85B8-EB49-C34146FFF66D}"/>
              </a:ext>
            </a:extLst>
          </p:cNvPr>
          <p:cNvPicPr>
            <a:picLocks noGrp="1" noChangeAspect="1"/>
          </p:cNvPicPr>
          <p:nvPr>
            <p:ph idx="1"/>
          </p:nvPr>
        </p:nvPicPr>
        <p:blipFill>
          <a:blip r:embed="rId2"/>
          <a:stretch>
            <a:fillRect/>
          </a:stretch>
        </p:blipFill>
        <p:spPr>
          <a:xfrm>
            <a:off x="909732" y="722903"/>
            <a:ext cx="4963851" cy="5417400"/>
          </a:xfrm>
          <a:prstGeom prst="rect">
            <a:avLst/>
          </a:prstGeom>
        </p:spPr>
      </p:pic>
    </p:spTree>
    <p:extLst>
      <p:ext uri="{BB962C8B-B14F-4D97-AF65-F5344CB8AC3E}">
        <p14:creationId xmlns:p14="http://schemas.microsoft.com/office/powerpoint/2010/main" val="3687825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93BD21F-E2D0-A202-4CDC-57753DE8BF60}"/>
              </a:ext>
            </a:extLst>
          </p:cNvPr>
          <p:cNvPicPr>
            <a:picLocks noGrp="1" noChangeAspect="1"/>
          </p:cNvPicPr>
          <p:nvPr>
            <p:ph idx="1"/>
          </p:nvPr>
        </p:nvPicPr>
        <p:blipFill>
          <a:blip r:embed="rId2"/>
          <a:stretch>
            <a:fillRect/>
          </a:stretch>
        </p:blipFill>
        <p:spPr>
          <a:xfrm>
            <a:off x="2142278" y="482999"/>
            <a:ext cx="7907444" cy="5892001"/>
          </a:xfrm>
        </p:spPr>
      </p:pic>
    </p:spTree>
    <p:extLst>
      <p:ext uri="{BB962C8B-B14F-4D97-AF65-F5344CB8AC3E}">
        <p14:creationId xmlns:p14="http://schemas.microsoft.com/office/powerpoint/2010/main" val="36718988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5" name="Group 14">
            <a:extLst>
              <a:ext uri="{FF2B5EF4-FFF2-40B4-BE49-F238E27FC236}">
                <a16:creationId xmlns:a16="http://schemas.microsoft.com/office/drawing/2014/main" id="{4D431671-5191-4947-8899-E90505A704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6" name="Straight Connector 15">
              <a:extLst>
                <a:ext uri="{FF2B5EF4-FFF2-40B4-BE49-F238E27FC236}">
                  <a16:creationId xmlns:a16="http://schemas.microsoft.com/office/drawing/2014/main" id="{877D2E98-ED65-4121-9DA5-6DBB831D0F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A94A307-5B5D-4E42-95B3-064D5093AD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CB3B32C-3BDA-4D41-9802-681B0599FD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5BDBFD6-7C61-4520-8203-BAB1986C15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4ABA4D7-9904-42C4-B0CD-B1CE2E0D37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B63F0D6-8747-4126-9359-B730EB21B7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91CD660-F5B2-49AC-9EFC-CE94B843B4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4BEB7EB-8E7F-4A4B-8581-73CE2003F2F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04FB70E-6820-4456-872A-937F520606C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3598DD6-9887-4CF7-BAFE-F96E0324EB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A503E64-565F-465B-A25C-042C5706C5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140EE7B-5CA1-4DCB-8652-6E4D2147B0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85077BE-700D-4C44-AA4D-7CF4E8FD71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B8B3FEB-D353-443D-A148-3915606516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1FF5FBB-3BD8-46EB-BDF9-081B29A444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C2E11FD-78A4-4F5C-A419-F0237DCAD27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F708EBE-3154-4FF4-8E8F-88A0762080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7A99B5C-EB03-4D56-8DFE-B006D7081B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FCBAFF0-9FB4-4160-B9BE-CCBE1D8B8C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26953D7-154A-49A4-B2E1-D94D365EC4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6E3E12-5D96-48DB-8320-6294287740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A059482-79BA-4E80-80A2-36FD8408DA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4EF88B3-C210-433D-B20D-FE41B4D5F93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3665D3E-61E7-4EDF-A208-56449D765C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74CF3B0-C9C3-4683-94A3-DC0AE1E745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BE90EF9-6DF5-47F4-A069-9F613C8142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844EBDE-5A9F-4E9F-8A55-57FB9E9797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491FC45-82C4-40CD-8D0C-0A2F86E8A1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1AD0FE3-6144-4171-943E-0E65D08E80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7BA4499-5E6A-4998-A0F4-614E65552B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AFE7A6F-A7F0-4406-809F-E23FCB201E3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4860157E-7F37-915D-90AF-D4F3049B26DF}"/>
              </a:ext>
            </a:extLst>
          </p:cNvPr>
          <p:cNvSpPr>
            <a:spLocks noGrp="1"/>
          </p:cNvSpPr>
          <p:nvPr>
            <p:ph type="title"/>
          </p:nvPr>
        </p:nvSpPr>
        <p:spPr>
          <a:xfrm>
            <a:off x="691079" y="725951"/>
            <a:ext cx="4927425" cy="1938525"/>
          </a:xfrm>
        </p:spPr>
        <p:txBody>
          <a:bodyPr>
            <a:normAutofit/>
          </a:bodyPr>
          <a:lstStyle/>
          <a:p>
            <a:r>
              <a:rPr lang="en-GB"/>
              <a:t>Boogie Bounce</a:t>
            </a:r>
          </a:p>
        </p:txBody>
      </p:sp>
      <p:sp>
        <p:nvSpPr>
          <p:cNvPr id="48" name="Right Triangle 47">
            <a:extLst>
              <a:ext uri="{FF2B5EF4-FFF2-40B4-BE49-F238E27FC236}">
                <a16:creationId xmlns:a16="http://schemas.microsoft.com/office/drawing/2014/main" id="{BEAC0A80-07D3-49CB-87C3-BC34F219D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9641" y="206405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9492F68C-B3D5-153B-D7BA-F720E5A45616}"/>
              </a:ext>
            </a:extLst>
          </p:cNvPr>
          <p:cNvSpPr>
            <a:spLocks noGrp="1"/>
          </p:cNvSpPr>
          <p:nvPr>
            <p:ph idx="1"/>
          </p:nvPr>
        </p:nvSpPr>
        <p:spPr>
          <a:xfrm>
            <a:off x="691079" y="2886116"/>
            <a:ext cx="4927425" cy="3245931"/>
          </a:xfrm>
        </p:spPr>
        <p:txBody>
          <a:bodyPr>
            <a:normAutofit/>
          </a:bodyPr>
          <a:lstStyle/>
          <a:p>
            <a:pPr>
              <a:lnSpc>
                <a:spcPct val="100000"/>
              </a:lnSpc>
            </a:pPr>
            <a:r>
              <a:rPr lang="en-US" sz="1700"/>
              <a:t>91% of primary and 63% of secondary aged pupils say being active helps them learn</a:t>
            </a:r>
          </a:p>
          <a:p>
            <a:pPr>
              <a:lnSpc>
                <a:spcPct val="100000"/>
              </a:lnSpc>
            </a:pPr>
            <a:r>
              <a:rPr lang="en-US" sz="1700"/>
              <a:t>Making lessons more physically active increases children’s attention and engagement in other lessons and improves their overall academic achievement whilst also improving classroom </a:t>
            </a:r>
            <a:r>
              <a:rPr lang="en-US" sz="1700" err="1"/>
              <a:t>behaviour</a:t>
            </a:r>
            <a:endParaRPr lang="en-US" sz="1700"/>
          </a:p>
          <a:p>
            <a:pPr>
              <a:lnSpc>
                <a:spcPct val="100000"/>
              </a:lnSpc>
            </a:pPr>
            <a:r>
              <a:rPr lang="en-US" sz="1700"/>
              <a:t>Physical activity can enhance cognitive function, brain structure and function as well as improving accuracy in visual working memory and inhibitory control.</a:t>
            </a:r>
            <a:endParaRPr lang="en-GB" sz="1700"/>
          </a:p>
        </p:txBody>
      </p:sp>
      <p:pic>
        <p:nvPicPr>
          <p:cNvPr id="8" name="Picture 7" descr="A group of people on trampolines&#10;&#10;Description automatically generated">
            <a:extLst>
              <a:ext uri="{FF2B5EF4-FFF2-40B4-BE49-F238E27FC236}">
                <a16:creationId xmlns:a16="http://schemas.microsoft.com/office/drawing/2014/main" id="{3249A5FA-2353-C8C2-14FA-035117EB2665}"/>
              </a:ext>
            </a:extLst>
          </p:cNvPr>
          <p:cNvPicPr>
            <a:picLocks noChangeAspect="1"/>
          </p:cNvPicPr>
          <p:nvPr/>
        </p:nvPicPr>
        <p:blipFill rotWithShape="1">
          <a:blip r:embed="rId2">
            <a:extLst>
              <a:ext uri="{28A0092B-C50C-407E-A947-70E740481C1C}">
                <a14:useLocalDpi xmlns:a14="http://schemas.microsoft.com/office/drawing/2010/main" val="0"/>
              </a:ext>
            </a:extLst>
          </a:blip>
          <a:srcRect l="23531" r="11993"/>
          <a:stretch/>
        </p:blipFill>
        <p:spPr>
          <a:xfrm>
            <a:off x="6309311" y="1"/>
            <a:ext cx="5899302" cy="6862230"/>
          </a:xfrm>
          <a:custGeom>
            <a:avLst/>
            <a:gdLst/>
            <a:ahLst/>
            <a:cxnLst/>
            <a:rect l="l" t="t" r="r" b="b"/>
            <a:pathLst>
              <a:path w="5923149" h="6857997">
                <a:moveTo>
                  <a:pt x="320173" y="0"/>
                </a:moveTo>
                <a:lnTo>
                  <a:pt x="5923149" y="0"/>
                </a:lnTo>
                <a:lnTo>
                  <a:pt x="5923149" y="6857997"/>
                </a:lnTo>
                <a:lnTo>
                  <a:pt x="1111789" y="6857997"/>
                </a:lnTo>
                <a:lnTo>
                  <a:pt x="1106562" y="6546368"/>
                </a:lnTo>
                <a:cubicBezTo>
                  <a:pt x="1000021" y="3425651"/>
                  <a:pt x="-688878" y="3321843"/>
                  <a:pt x="320173" y="0"/>
                </a:cubicBezTo>
                <a:close/>
              </a:path>
            </a:pathLst>
          </a:custGeom>
        </p:spPr>
      </p:pic>
      <p:sp>
        <p:nvSpPr>
          <p:cNvPr id="4" name="TextBox 3">
            <a:extLst>
              <a:ext uri="{FF2B5EF4-FFF2-40B4-BE49-F238E27FC236}">
                <a16:creationId xmlns:a16="http://schemas.microsoft.com/office/drawing/2014/main" id="{5A36AC05-6692-C696-B0A3-FF9ACA4C03AF}"/>
              </a:ext>
            </a:extLst>
          </p:cNvPr>
          <p:cNvSpPr txBox="1"/>
          <p:nvPr/>
        </p:nvSpPr>
        <p:spPr>
          <a:xfrm>
            <a:off x="7447280" y="6642556"/>
            <a:ext cx="4873450" cy="215444"/>
          </a:xfrm>
          <a:prstGeom prst="rect">
            <a:avLst/>
          </a:prstGeom>
          <a:noFill/>
        </p:spPr>
        <p:txBody>
          <a:bodyPr wrap="none" rtlCol="0">
            <a:spAutoFit/>
          </a:bodyPr>
          <a:lstStyle/>
          <a:p>
            <a:pPr>
              <a:spcAft>
                <a:spcPts val="600"/>
              </a:spcAft>
            </a:pPr>
            <a:r>
              <a:rPr lang="en-US" sz="800"/>
              <a:t>Centre for sport, physical education and activity research (spear). (2021) Active Recovery Curriculum </a:t>
            </a:r>
            <a:endParaRPr lang="en-GB" sz="800"/>
          </a:p>
        </p:txBody>
      </p:sp>
    </p:spTree>
    <p:extLst>
      <p:ext uri="{BB962C8B-B14F-4D97-AF65-F5344CB8AC3E}">
        <p14:creationId xmlns:p14="http://schemas.microsoft.com/office/powerpoint/2010/main" val="498974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57">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60" name="Group 59">
            <a:extLst>
              <a:ext uri="{FF2B5EF4-FFF2-40B4-BE49-F238E27FC236}">
                <a16:creationId xmlns:a16="http://schemas.microsoft.com/office/drawing/2014/main" id="{7222F673-9DBE-4EF5-937E-DF60C0A917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61" name="Straight Connector 60">
              <a:extLst>
                <a:ext uri="{FF2B5EF4-FFF2-40B4-BE49-F238E27FC236}">
                  <a16:creationId xmlns:a16="http://schemas.microsoft.com/office/drawing/2014/main" id="{86D68D8F-D3C9-4C77-AE5A-813C02CF8A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66A6B98-9C17-4FE6-8F17-74640A7BA6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616A260E-CD5C-445B-820A-D2A6213A02D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ACB7943-EC0C-40BC-AC80-628131C8B8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870396E-DB7F-4DF9-91C1-FD5CF59D80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E8EFAA2-6B89-477A-8593-626EE3823C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FBA2080-8A3E-4F75-B542-01587C81312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E2E2C7E-0065-463D-809C-82A91E40120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E72C6F2-6F86-45CF-8265-9DC76B75BF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193FEE0-04F1-4382-A469-C7D86A81E64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B5F00281-05D4-4896-93A0-282634CDDF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9C7F9670-D0D0-4673-B717-70C2F4B2D1F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A2B13C29-3100-4C20-93FF-A64C36F8BD4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5C89B34-5587-4F5C-B9A1-CF7F8D107E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E7DB39A-29F6-40EC-B752-FEC9633249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B3022F9D-5DD0-4C49-896A-0BCEBF34A34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4DDF441D-B16C-47ED-948F-0F662F7410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AAEC6E55-C0EA-42A8-AA68-4CB4A2B552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63CEAD5A-7389-42F2-A9EA-32E706A387F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EEAF7C76-B923-47DB-8CA9-18E4C507E50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36B5BB26-23D9-460D-A4B5-A15CF7E900B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D1B8EDAE-3987-4067-917C-B38902F8052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C075E4F8-994B-4FD9-983E-1CFA462936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D5E8AC22-7AAC-487B-A44F-3D5D842D4D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7876B2E0-649C-4D10-B809-5CB66A0DC86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EF09FF30-1AB6-4D27-9CE1-722D9AD94BF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D117E169-0F1D-4AEE-93C3-126D4B0EE8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4EB7DB9-307A-46AC-B80F-EFDB72BDE4F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F57074E9-6509-4C86-94C9-E9F55271FFD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5472B29-99C0-4668-9BAF-0CED804A54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71176DF9-8C71-47B7-9EA2-A3A32DC41A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pic>
        <p:nvPicPr>
          <p:cNvPr id="9" name="Picture 8" descr="A group of girls jumping on trampolines&#10;&#10;Description automatically generated">
            <a:extLst>
              <a:ext uri="{FF2B5EF4-FFF2-40B4-BE49-F238E27FC236}">
                <a16:creationId xmlns:a16="http://schemas.microsoft.com/office/drawing/2014/main" id="{72C22817-1F6B-030A-7A01-47B52C4F2FA9}"/>
              </a:ext>
            </a:extLst>
          </p:cNvPr>
          <p:cNvPicPr>
            <a:picLocks noChangeAspect="1"/>
          </p:cNvPicPr>
          <p:nvPr/>
        </p:nvPicPr>
        <p:blipFill rotWithShape="1">
          <a:blip r:embed="rId2">
            <a:extLst>
              <a:ext uri="{28A0092B-C50C-407E-A947-70E740481C1C}">
                <a14:useLocalDpi xmlns:a14="http://schemas.microsoft.com/office/drawing/2010/main" val="0"/>
              </a:ext>
            </a:extLst>
          </a:blip>
          <a:srcRect l="26184" r="9492" b="-3"/>
          <a:stretch/>
        </p:blipFill>
        <p:spPr>
          <a:xfrm>
            <a:off x="-3165" y="-2"/>
            <a:ext cx="3063351" cy="3571903"/>
          </a:xfrm>
          <a:custGeom>
            <a:avLst/>
            <a:gdLst/>
            <a:ahLst/>
            <a:cxnLst/>
            <a:rect l="l" t="t" r="r" b="b"/>
            <a:pathLst>
              <a:path w="3052177" h="3571903">
                <a:moveTo>
                  <a:pt x="0" y="0"/>
                </a:moveTo>
                <a:lnTo>
                  <a:pt x="3052177" y="0"/>
                </a:lnTo>
                <a:lnTo>
                  <a:pt x="3052177" y="3571903"/>
                </a:lnTo>
                <a:lnTo>
                  <a:pt x="2862548" y="3571599"/>
                </a:lnTo>
                <a:cubicBezTo>
                  <a:pt x="2200429" y="3559426"/>
                  <a:pt x="1445315" y="3517895"/>
                  <a:pt x="550709" y="3436165"/>
                </a:cubicBezTo>
                <a:lnTo>
                  <a:pt x="0" y="3382524"/>
                </a:lnTo>
                <a:close/>
              </a:path>
            </a:pathLst>
          </a:custGeom>
        </p:spPr>
      </p:pic>
      <p:pic>
        <p:nvPicPr>
          <p:cNvPr id="5" name="Content Placeholder 4" descr="A group of people on trampolines&#10;&#10;Description automatically generated">
            <a:extLst>
              <a:ext uri="{FF2B5EF4-FFF2-40B4-BE49-F238E27FC236}">
                <a16:creationId xmlns:a16="http://schemas.microsoft.com/office/drawing/2014/main" id="{F95BB6E0-BF3B-5914-11D4-C85B2206AB4A}"/>
              </a:ext>
            </a:extLst>
          </p:cNvPr>
          <p:cNvPicPr>
            <a:picLocks noChangeAspect="1"/>
          </p:cNvPicPr>
          <p:nvPr/>
        </p:nvPicPr>
        <p:blipFill rotWithShape="1">
          <a:blip r:embed="rId3">
            <a:extLst>
              <a:ext uri="{28A0092B-C50C-407E-A947-70E740481C1C}">
                <a14:useLocalDpi xmlns:a14="http://schemas.microsoft.com/office/drawing/2010/main" val="0"/>
              </a:ext>
            </a:extLst>
          </a:blip>
          <a:srcRect l="23682" r="12141" b="-3"/>
          <a:stretch/>
        </p:blipFill>
        <p:spPr>
          <a:xfrm>
            <a:off x="3046986" y="-2"/>
            <a:ext cx="3057138" cy="3572808"/>
          </a:xfrm>
          <a:custGeom>
            <a:avLst/>
            <a:gdLst/>
            <a:ahLst/>
            <a:cxnLst/>
            <a:rect l="l" t="t" r="r" b="b"/>
            <a:pathLst>
              <a:path w="3052177" h="3572808">
                <a:moveTo>
                  <a:pt x="0" y="0"/>
                </a:moveTo>
                <a:lnTo>
                  <a:pt x="3052177" y="0"/>
                </a:lnTo>
                <a:lnTo>
                  <a:pt x="3052177" y="3379089"/>
                </a:lnTo>
                <a:lnTo>
                  <a:pt x="2477979" y="3448966"/>
                </a:lnTo>
                <a:cubicBezTo>
                  <a:pt x="1897695" y="3513789"/>
                  <a:pt x="1290628" y="3561314"/>
                  <a:pt x="576431" y="3572808"/>
                </a:cubicBezTo>
                <a:lnTo>
                  <a:pt x="0" y="3571882"/>
                </a:lnTo>
                <a:close/>
              </a:path>
            </a:pathLst>
          </a:custGeom>
        </p:spPr>
      </p:pic>
      <p:pic>
        <p:nvPicPr>
          <p:cNvPr id="7" name="Picture 6" descr="A group of kids jumping on trampolines&#10;&#10;Description automatically generated">
            <a:extLst>
              <a:ext uri="{FF2B5EF4-FFF2-40B4-BE49-F238E27FC236}">
                <a16:creationId xmlns:a16="http://schemas.microsoft.com/office/drawing/2014/main" id="{A6AB3517-6132-CD17-4251-04918A430D3E}"/>
              </a:ext>
            </a:extLst>
          </p:cNvPr>
          <p:cNvPicPr>
            <a:picLocks noChangeAspect="1"/>
          </p:cNvPicPr>
          <p:nvPr/>
        </p:nvPicPr>
        <p:blipFill rotWithShape="1">
          <a:blip r:embed="rId4">
            <a:extLst>
              <a:ext uri="{28A0092B-C50C-407E-A947-70E740481C1C}">
                <a14:useLocalDpi xmlns:a14="http://schemas.microsoft.com/office/drawing/2010/main" val="0"/>
              </a:ext>
            </a:extLst>
          </a:blip>
          <a:srcRect l="16571" r="15607"/>
          <a:stretch/>
        </p:blipFill>
        <p:spPr>
          <a:xfrm>
            <a:off x="6090925" y="-2"/>
            <a:ext cx="3057138" cy="3380692"/>
          </a:xfrm>
          <a:custGeom>
            <a:avLst/>
            <a:gdLst/>
            <a:ahLst/>
            <a:cxnLst/>
            <a:rect l="l" t="t" r="r" b="b"/>
            <a:pathLst>
              <a:path w="3052177" h="3380692">
                <a:moveTo>
                  <a:pt x="0" y="0"/>
                </a:moveTo>
                <a:lnTo>
                  <a:pt x="3052177" y="0"/>
                </a:lnTo>
                <a:lnTo>
                  <a:pt x="3052177" y="3018761"/>
                </a:lnTo>
                <a:lnTo>
                  <a:pt x="2489194" y="3067444"/>
                </a:lnTo>
                <a:cubicBezTo>
                  <a:pt x="1536932" y="3161365"/>
                  <a:pt x="775123" y="3280043"/>
                  <a:pt x="13313" y="3379072"/>
                </a:cubicBezTo>
                <a:lnTo>
                  <a:pt x="0" y="3380692"/>
                </a:lnTo>
                <a:close/>
              </a:path>
            </a:pathLst>
          </a:custGeom>
        </p:spPr>
      </p:pic>
      <p:pic>
        <p:nvPicPr>
          <p:cNvPr id="11" name="Picture 10" descr="A group of kids on trampolines in a room&#10;&#10;Description automatically generated">
            <a:extLst>
              <a:ext uri="{FF2B5EF4-FFF2-40B4-BE49-F238E27FC236}">
                <a16:creationId xmlns:a16="http://schemas.microsoft.com/office/drawing/2014/main" id="{B28ADC58-7C00-3528-375C-FB79D8D1CFC9}"/>
              </a:ext>
            </a:extLst>
          </p:cNvPr>
          <p:cNvPicPr>
            <a:picLocks noChangeAspect="1"/>
          </p:cNvPicPr>
          <p:nvPr/>
        </p:nvPicPr>
        <p:blipFill rotWithShape="1">
          <a:blip r:embed="rId5">
            <a:extLst>
              <a:ext uri="{28A0092B-C50C-407E-A947-70E740481C1C}">
                <a14:useLocalDpi xmlns:a14="http://schemas.microsoft.com/office/drawing/2010/main" val="0"/>
              </a:ext>
            </a:extLst>
          </a:blip>
          <a:srcRect l="2710" r="21362" b="-3"/>
          <a:stretch/>
        </p:blipFill>
        <p:spPr>
          <a:xfrm>
            <a:off x="9134862" y="-2"/>
            <a:ext cx="3057138" cy="3019900"/>
          </a:xfrm>
          <a:custGeom>
            <a:avLst/>
            <a:gdLst/>
            <a:ahLst/>
            <a:cxnLst/>
            <a:rect l="l" t="t" r="r" b="b"/>
            <a:pathLst>
              <a:path w="3052177" h="3019900">
                <a:moveTo>
                  <a:pt x="0" y="0"/>
                </a:moveTo>
                <a:lnTo>
                  <a:pt x="3052177" y="0"/>
                </a:lnTo>
                <a:lnTo>
                  <a:pt x="3052177" y="2904455"/>
                </a:lnTo>
                <a:lnTo>
                  <a:pt x="2514917" y="2907515"/>
                </a:lnTo>
                <a:cubicBezTo>
                  <a:pt x="1620311" y="2917888"/>
                  <a:pt x="865198" y="2953110"/>
                  <a:pt x="203078" y="3002339"/>
                </a:cubicBezTo>
                <a:lnTo>
                  <a:pt x="0" y="3019900"/>
                </a:lnTo>
                <a:close/>
              </a:path>
            </a:pathLst>
          </a:custGeom>
        </p:spPr>
      </p:pic>
      <p:sp>
        <p:nvSpPr>
          <p:cNvPr id="93" name="Right Triangle 92">
            <a:extLst>
              <a:ext uri="{FF2B5EF4-FFF2-40B4-BE49-F238E27FC236}">
                <a16:creationId xmlns:a16="http://schemas.microsoft.com/office/drawing/2014/main" id="{639802C7-802A-4B80-BC24-5A9F405A2F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4" y="4766759"/>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Content Placeholder 14">
            <a:extLst>
              <a:ext uri="{FF2B5EF4-FFF2-40B4-BE49-F238E27FC236}">
                <a16:creationId xmlns:a16="http://schemas.microsoft.com/office/drawing/2014/main" id="{DFD732C4-DD28-A441-3899-E5B30CC63EFB}"/>
              </a:ext>
            </a:extLst>
          </p:cNvPr>
          <p:cNvSpPr>
            <a:spLocks noGrp="1"/>
          </p:cNvSpPr>
          <p:nvPr>
            <p:ph idx="1"/>
          </p:nvPr>
        </p:nvSpPr>
        <p:spPr>
          <a:xfrm>
            <a:off x="2295810" y="3666179"/>
            <a:ext cx="8020239" cy="1429618"/>
          </a:xfrm>
        </p:spPr>
        <p:txBody>
          <a:bodyPr anchor="ctr">
            <a:noAutofit/>
          </a:bodyPr>
          <a:lstStyle/>
          <a:p>
            <a:r>
              <a:rPr lang="en-US" sz="4000"/>
              <a:t>Boogie Bounce Wednesday’s</a:t>
            </a:r>
          </a:p>
          <a:p>
            <a:r>
              <a:rPr lang="en-US" sz="4000"/>
              <a:t>Embedded into the curriculum</a:t>
            </a:r>
          </a:p>
        </p:txBody>
      </p:sp>
      <p:sp>
        <p:nvSpPr>
          <p:cNvPr id="12" name="TextBox 11">
            <a:extLst>
              <a:ext uri="{FF2B5EF4-FFF2-40B4-BE49-F238E27FC236}">
                <a16:creationId xmlns:a16="http://schemas.microsoft.com/office/drawing/2014/main" id="{FF9545D4-A5AB-D470-9AA6-65520C9B3597}"/>
              </a:ext>
            </a:extLst>
          </p:cNvPr>
          <p:cNvSpPr txBox="1"/>
          <p:nvPr/>
        </p:nvSpPr>
        <p:spPr>
          <a:xfrm>
            <a:off x="241407" y="5578246"/>
            <a:ext cx="11816055" cy="1200329"/>
          </a:xfrm>
          <a:prstGeom prst="rect">
            <a:avLst/>
          </a:prstGeom>
          <a:noFill/>
        </p:spPr>
        <p:txBody>
          <a:bodyPr wrap="none" rtlCol="0">
            <a:spAutoFit/>
          </a:bodyPr>
          <a:lstStyle/>
          <a:p>
            <a:r>
              <a:rPr lang="en-US" b="0" i="0">
                <a:effectLst/>
                <a:latin typeface="proxima-nova"/>
              </a:rPr>
              <a:t>Deploys High Intensity Interval Training (H.I.I.T) techniques and </a:t>
            </a:r>
            <a:r>
              <a:rPr lang="en-US" b="0" i="0" err="1">
                <a:effectLst/>
                <a:latin typeface="proxima-nova"/>
              </a:rPr>
              <a:t>programmes</a:t>
            </a:r>
            <a:r>
              <a:rPr lang="en-US" b="0" i="0">
                <a:effectLst/>
                <a:latin typeface="proxima-nova"/>
              </a:rPr>
              <a:t> are all inclusive, low impact and above all, FUN!</a:t>
            </a:r>
          </a:p>
          <a:p>
            <a:endParaRPr lang="en-US" b="0" i="0">
              <a:solidFill>
                <a:srgbClr val="222222"/>
              </a:solidFill>
              <a:effectLst/>
              <a:latin typeface="proxima-nova"/>
            </a:endParaRPr>
          </a:p>
          <a:p>
            <a:r>
              <a:rPr lang="en-US" b="0" i="0">
                <a:solidFill>
                  <a:srgbClr val="222222"/>
                </a:solidFill>
                <a:effectLst/>
                <a:latin typeface="proxima-nova"/>
              </a:rPr>
              <a:t>Improve Proprioception, coordination, balance, flexibility, cardio-vascular efficiency, confidence and motor skills.</a:t>
            </a:r>
          </a:p>
          <a:p>
            <a:endParaRPr lang="en-GB"/>
          </a:p>
        </p:txBody>
      </p:sp>
    </p:spTree>
    <p:extLst>
      <p:ext uri="{BB962C8B-B14F-4D97-AF65-F5344CB8AC3E}">
        <p14:creationId xmlns:p14="http://schemas.microsoft.com/office/powerpoint/2010/main" val="247536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8" name="Rectangle 1030">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069" name="Group 1032">
            <a:extLst>
              <a:ext uri="{FF2B5EF4-FFF2-40B4-BE49-F238E27FC236}">
                <a16:creationId xmlns:a16="http://schemas.microsoft.com/office/drawing/2014/main" id="{4D431671-5191-4947-8899-E90505A704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034" name="Straight Connector 1033">
              <a:extLst>
                <a:ext uri="{FF2B5EF4-FFF2-40B4-BE49-F238E27FC236}">
                  <a16:creationId xmlns:a16="http://schemas.microsoft.com/office/drawing/2014/main" id="{877D2E98-ED65-4121-9DA5-6DBB831D0F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DA94A307-5B5D-4E42-95B3-064D5093AD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36" name="Straight Connector 1035">
              <a:extLst>
                <a:ext uri="{FF2B5EF4-FFF2-40B4-BE49-F238E27FC236}">
                  <a16:creationId xmlns:a16="http://schemas.microsoft.com/office/drawing/2014/main" id="{8CB3B32C-3BDA-4D41-9802-681B0599FD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37" name="Straight Connector 1036">
              <a:extLst>
                <a:ext uri="{FF2B5EF4-FFF2-40B4-BE49-F238E27FC236}">
                  <a16:creationId xmlns:a16="http://schemas.microsoft.com/office/drawing/2014/main" id="{35BDBFD6-7C61-4520-8203-BAB1986C15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38" name="Straight Connector 1037">
              <a:extLst>
                <a:ext uri="{FF2B5EF4-FFF2-40B4-BE49-F238E27FC236}">
                  <a16:creationId xmlns:a16="http://schemas.microsoft.com/office/drawing/2014/main" id="{D4ABA4D7-9904-42C4-B0CD-B1CE2E0D37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39" name="Straight Connector 1038">
              <a:extLst>
                <a:ext uri="{FF2B5EF4-FFF2-40B4-BE49-F238E27FC236}">
                  <a16:creationId xmlns:a16="http://schemas.microsoft.com/office/drawing/2014/main" id="{BB63F0D6-8747-4126-9359-B730EB21B7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0" name="Straight Connector 1039">
              <a:extLst>
                <a:ext uri="{FF2B5EF4-FFF2-40B4-BE49-F238E27FC236}">
                  <a16:creationId xmlns:a16="http://schemas.microsoft.com/office/drawing/2014/main" id="{D91CD660-F5B2-49AC-9EFC-CE94B843B4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1" name="Straight Connector 1040">
              <a:extLst>
                <a:ext uri="{FF2B5EF4-FFF2-40B4-BE49-F238E27FC236}">
                  <a16:creationId xmlns:a16="http://schemas.microsoft.com/office/drawing/2014/main" id="{A4BEB7EB-8E7F-4A4B-8581-73CE2003F2F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B04FB70E-6820-4456-872A-937F520606C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3" name="Straight Connector 1042">
              <a:extLst>
                <a:ext uri="{FF2B5EF4-FFF2-40B4-BE49-F238E27FC236}">
                  <a16:creationId xmlns:a16="http://schemas.microsoft.com/office/drawing/2014/main" id="{E3598DD6-9887-4CF7-BAFE-F96E0324EB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4" name="Straight Connector 1043">
              <a:extLst>
                <a:ext uri="{FF2B5EF4-FFF2-40B4-BE49-F238E27FC236}">
                  <a16:creationId xmlns:a16="http://schemas.microsoft.com/office/drawing/2014/main" id="{AA503E64-565F-465B-A25C-042C5706C5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5" name="Straight Connector 1044">
              <a:extLst>
                <a:ext uri="{FF2B5EF4-FFF2-40B4-BE49-F238E27FC236}">
                  <a16:creationId xmlns:a16="http://schemas.microsoft.com/office/drawing/2014/main" id="{A140EE7B-5CA1-4DCB-8652-6E4D2147B0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6" name="Straight Connector 1045">
              <a:extLst>
                <a:ext uri="{FF2B5EF4-FFF2-40B4-BE49-F238E27FC236}">
                  <a16:creationId xmlns:a16="http://schemas.microsoft.com/office/drawing/2014/main" id="{F85077BE-700D-4C44-AA4D-7CF4E8FD71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7" name="Straight Connector 1046">
              <a:extLst>
                <a:ext uri="{FF2B5EF4-FFF2-40B4-BE49-F238E27FC236}">
                  <a16:creationId xmlns:a16="http://schemas.microsoft.com/office/drawing/2014/main" id="{FB8B3FEB-D353-443D-A148-3915606516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8" name="Straight Connector 1047">
              <a:extLst>
                <a:ext uri="{FF2B5EF4-FFF2-40B4-BE49-F238E27FC236}">
                  <a16:creationId xmlns:a16="http://schemas.microsoft.com/office/drawing/2014/main" id="{91FF5FBB-3BD8-46EB-BDF9-081B29A444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49" name="Straight Connector 1048">
              <a:extLst>
                <a:ext uri="{FF2B5EF4-FFF2-40B4-BE49-F238E27FC236}">
                  <a16:creationId xmlns:a16="http://schemas.microsoft.com/office/drawing/2014/main" id="{DC2E11FD-78A4-4F5C-A419-F0237DCAD27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0" name="Straight Connector 1049">
              <a:extLst>
                <a:ext uri="{FF2B5EF4-FFF2-40B4-BE49-F238E27FC236}">
                  <a16:creationId xmlns:a16="http://schemas.microsoft.com/office/drawing/2014/main" id="{9F708EBE-3154-4FF4-8E8F-88A0762080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1" name="Straight Connector 1050">
              <a:extLst>
                <a:ext uri="{FF2B5EF4-FFF2-40B4-BE49-F238E27FC236}">
                  <a16:creationId xmlns:a16="http://schemas.microsoft.com/office/drawing/2014/main" id="{27A99B5C-EB03-4D56-8DFE-B006D7081B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2" name="Straight Connector 1051">
              <a:extLst>
                <a:ext uri="{FF2B5EF4-FFF2-40B4-BE49-F238E27FC236}">
                  <a16:creationId xmlns:a16="http://schemas.microsoft.com/office/drawing/2014/main" id="{2FCBAFF0-9FB4-4160-B9BE-CCBE1D8B8C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3" name="Straight Connector 1052">
              <a:extLst>
                <a:ext uri="{FF2B5EF4-FFF2-40B4-BE49-F238E27FC236}">
                  <a16:creationId xmlns:a16="http://schemas.microsoft.com/office/drawing/2014/main" id="{326953D7-154A-49A4-B2E1-D94D365EC4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4" name="Straight Connector 1053">
              <a:extLst>
                <a:ext uri="{FF2B5EF4-FFF2-40B4-BE49-F238E27FC236}">
                  <a16:creationId xmlns:a16="http://schemas.microsoft.com/office/drawing/2014/main" id="{836E3E12-5D96-48DB-8320-6294287740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5" name="Straight Connector 1054">
              <a:extLst>
                <a:ext uri="{FF2B5EF4-FFF2-40B4-BE49-F238E27FC236}">
                  <a16:creationId xmlns:a16="http://schemas.microsoft.com/office/drawing/2014/main" id="{7A059482-79BA-4E80-80A2-36FD8408DA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6" name="Straight Connector 1055">
              <a:extLst>
                <a:ext uri="{FF2B5EF4-FFF2-40B4-BE49-F238E27FC236}">
                  <a16:creationId xmlns:a16="http://schemas.microsoft.com/office/drawing/2014/main" id="{B4EF88B3-C210-433D-B20D-FE41B4D5F93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7" name="Straight Connector 1056">
              <a:extLst>
                <a:ext uri="{FF2B5EF4-FFF2-40B4-BE49-F238E27FC236}">
                  <a16:creationId xmlns:a16="http://schemas.microsoft.com/office/drawing/2014/main" id="{53665D3E-61E7-4EDF-A208-56449D765C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8" name="Straight Connector 1057">
              <a:extLst>
                <a:ext uri="{FF2B5EF4-FFF2-40B4-BE49-F238E27FC236}">
                  <a16:creationId xmlns:a16="http://schemas.microsoft.com/office/drawing/2014/main" id="{874CF3B0-C9C3-4683-94A3-DC0AE1E745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59" name="Straight Connector 1058">
              <a:extLst>
                <a:ext uri="{FF2B5EF4-FFF2-40B4-BE49-F238E27FC236}">
                  <a16:creationId xmlns:a16="http://schemas.microsoft.com/office/drawing/2014/main" id="{7BE90EF9-6DF5-47F4-A069-9F613C8142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60" name="Straight Connector 1059">
              <a:extLst>
                <a:ext uri="{FF2B5EF4-FFF2-40B4-BE49-F238E27FC236}">
                  <a16:creationId xmlns:a16="http://schemas.microsoft.com/office/drawing/2014/main" id="{F844EBDE-5A9F-4E9F-8A55-57FB9E9797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61" name="Straight Connector 1060">
              <a:extLst>
                <a:ext uri="{FF2B5EF4-FFF2-40B4-BE49-F238E27FC236}">
                  <a16:creationId xmlns:a16="http://schemas.microsoft.com/office/drawing/2014/main" id="{6491FC45-82C4-40CD-8D0C-0A2F86E8A1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62" name="Straight Connector 1061">
              <a:extLst>
                <a:ext uri="{FF2B5EF4-FFF2-40B4-BE49-F238E27FC236}">
                  <a16:creationId xmlns:a16="http://schemas.microsoft.com/office/drawing/2014/main" id="{71AD0FE3-6144-4171-943E-0E65D08E80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63" name="Straight Connector 1062">
              <a:extLst>
                <a:ext uri="{FF2B5EF4-FFF2-40B4-BE49-F238E27FC236}">
                  <a16:creationId xmlns:a16="http://schemas.microsoft.com/office/drawing/2014/main" id="{A7BA4499-5E6A-4998-A0F4-614E65552B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064" name="Straight Connector 1063">
              <a:extLst>
                <a:ext uri="{FF2B5EF4-FFF2-40B4-BE49-F238E27FC236}">
                  <a16:creationId xmlns:a16="http://schemas.microsoft.com/office/drawing/2014/main" id="{CAFE7A6F-A7F0-4406-809F-E23FCB201E3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1070" name="Right Triangle 1065">
            <a:extLst>
              <a:ext uri="{FF2B5EF4-FFF2-40B4-BE49-F238E27FC236}">
                <a16:creationId xmlns:a16="http://schemas.microsoft.com/office/drawing/2014/main" id="{BEAC0A80-07D3-49CB-87C3-BC34F219D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9641" y="206405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0C77E936-0541-F631-88A4-C1DABB77968C}"/>
              </a:ext>
            </a:extLst>
          </p:cNvPr>
          <p:cNvSpPr>
            <a:spLocks noGrp="1"/>
          </p:cNvSpPr>
          <p:nvPr>
            <p:ph idx="1"/>
          </p:nvPr>
        </p:nvSpPr>
        <p:spPr>
          <a:xfrm>
            <a:off x="504101" y="493167"/>
            <a:ext cx="5997737" cy="5868562"/>
          </a:xfrm>
        </p:spPr>
        <p:txBody>
          <a:bodyPr>
            <a:noAutofit/>
          </a:bodyPr>
          <a:lstStyle/>
          <a:p>
            <a:r>
              <a:rPr lang="en-GB" sz="3600"/>
              <a:t>PE and School Sport  Report 2023</a:t>
            </a:r>
          </a:p>
          <a:p>
            <a:r>
              <a:rPr lang="en-GB" sz="3600"/>
              <a:t>Our Curriculum</a:t>
            </a:r>
          </a:p>
          <a:p>
            <a:r>
              <a:rPr lang="en-GB" sz="3600"/>
              <a:t>GetSet4PE</a:t>
            </a:r>
          </a:p>
          <a:p>
            <a:r>
              <a:rPr lang="en-GB" sz="3600"/>
              <a:t>Boogie Bounce</a:t>
            </a:r>
          </a:p>
          <a:p>
            <a:r>
              <a:rPr lang="en-GB" sz="3600"/>
              <a:t>Swimming</a:t>
            </a:r>
          </a:p>
          <a:p>
            <a:r>
              <a:rPr lang="en-GB" sz="3600"/>
              <a:t>Well Schools</a:t>
            </a:r>
          </a:p>
          <a:p>
            <a:r>
              <a:rPr lang="en-GB" sz="3600"/>
              <a:t>TEAM</a:t>
            </a:r>
          </a:p>
        </p:txBody>
      </p:sp>
      <p:pic>
        <p:nvPicPr>
          <p:cNvPr id="1026" name="Picture 2" descr="This is the time when your brain is most active - Times of India">
            <a:extLst>
              <a:ext uri="{FF2B5EF4-FFF2-40B4-BE49-F238E27FC236}">
                <a16:creationId xmlns:a16="http://schemas.microsoft.com/office/drawing/2014/main" id="{2CC60F4B-50F6-7CCE-EB09-E43BCBD690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103" r="13321" b="1"/>
          <a:stretch/>
        </p:blipFill>
        <p:spPr bwMode="auto">
          <a:xfrm>
            <a:off x="6309311" y="1"/>
            <a:ext cx="5899302" cy="6862230"/>
          </a:xfrm>
          <a:custGeom>
            <a:avLst/>
            <a:gdLst/>
            <a:ahLst/>
            <a:cxnLst/>
            <a:rect l="l" t="t" r="r" b="b"/>
            <a:pathLst>
              <a:path w="5923149" h="6857997">
                <a:moveTo>
                  <a:pt x="320173" y="0"/>
                </a:moveTo>
                <a:lnTo>
                  <a:pt x="5923149" y="0"/>
                </a:lnTo>
                <a:lnTo>
                  <a:pt x="5923149" y="6857997"/>
                </a:lnTo>
                <a:lnTo>
                  <a:pt x="1111789" y="6857997"/>
                </a:lnTo>
                <a:lnTo>
                  <a:pt x="1106562" y="6546368"/>
                </a:lnTo>
                <a:cubicBezTo>
                  <a:pt x="1000021" y="3425651"/>
                  <a:pt x="-688878" y="3321843"/>
                  <a:pt x="320173"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361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7166D-DAD8-F837-9E95-5A38FD2F7AC2}"/>
              </a:ext>
            </a:extLst>
          </p:cNvPr>
          <p:cNvSpPr>
            <a:spLocks noGrp="1"/>
          </p:cNvSpPr>
          <p:nvPr>
            <p:ph type="title"/>
          </p:nvPr>
        </p:nvSpPr>
        <p:spPr>
          <a:xfrm>
            <a:off x="538679" y="232202"/>
            <a:ext cx="10325000" cy="721232"/>
          </a:xfrm>
        </p:spPr>
        <p:txBody>
          <a:bodyPr>
            <a:normAutofit fontScale="90000"/>
          </a:bodyPr>
          <a:lstStyle/>
          <a:p>
            <a:r>
              <a:rPr lang="en-GB"/>
              <a:t>Swimming</a:t>
            </a:r>
          </a:p>
        </p:txBody>
      </p:sp>
      <p:sp>
        <p:nvSpPr>
          <p:cNvPr id="3" name="Content Placeholder 2">
            <a:extLst>
              <a:ext uri="{FF2B5EF4-FFF2-40B4-BE49-F238E27FC236}">
                <a16:creationId xmlns:a16="http://schemas.microsoft.com/office/drawing/2014/main" id="{9C2D8AA6-CC2E-6635-F233-7A2C84B0705E}"/>
              </a:ext>
            </a:extLst>
          </p:cNvPr>
          <p:cNvSpPr>
            <a:spLocks noGrp="1"/>
          </p:cNvSpPr>
          <p:nvPr>
            <p:ph idx="1"/>
          </p:nvPr>
        </p:nvSpPr>
        <p:spPr>
          <a:xfrm>
            <a:off x="538679" y="1059971"/>
            <a:ext cx="10325000" cy="3564436"/>
          </a:xfrm>
        </p:spPr>
        <p:txBody>
          <a:bodyPr/>
          <a:lstStyle/>
          <a:p>
            <a:r>
              <a:rPr lang="en-US" b="0" i="0">
                <a:solidFill>
                  <a:srgbClr val="525252"/>
                </a:solidFill>
                <a:effectLst/>
                <a:latin typeface="Ubuntu" panose="020F0502020204030204" pitchFamily="34" charset="0"/>
              </a:rPr>
              <a:t>‘Drowning is the third most common cause of accidental death in children.’</a:t>
            </a:r>
          </a:p>
          <a:p>
            <a:pPr algn="l"/>
            <a:r>
              <a:rPr lang="en-US" b="0" i="0">
                <a:solidFill>
                  <a:srgbClr val="525252"/>
                </a:solidFill>
                <a:effectLst/>
                <a:latin typeface="Ubuntu" panose="020B0504030602030204" pitchFamily="34" charset="0"/>
              </a:rPr>
              <a:t>Swimming isn’t just about being able to have fun in the water with family and friends (although it is and you should!). It’s also about knowing what to do if someone gets into trouble. Or if a strong current takes your friend away from the edge. Or you fall in when running by a river or canal.</a:t>
            </a:r>
          </a:p>
          <a:p>
            <a:pPr algn="l"/>
            <a:r>
              <a:rPr lang="en-US" b="0" i="0">
                <a:solidFill>
                  <a:srgbClr val="525252"/>
                </a:solidFill>
                <a:effectLst/>
                <a:latin typeface="Ubuntu" panose="020B0504030602030204" pitchFamily="34" charset="0"/>
              </a:rPr>
              <a:t>Swimming is also incredibly good for your physical and mental health and wellbeing – it’s the only activity you can do at any age and at any ability.</a:t>
            </a:r>
          </a:p>
          <a:p>
            <a:endParaRPr lang="en-GB"/>
          </a:p>
        </p:txBody>
      </p:sp>
      <p:sp>
        <p:nvSpPr>
          <p:cNvPr id="4" name="TextBox 3">
            <a:extLst>
              <a:ext uri="{FF2B5EF4-FFF2-40B4-BE49-F238E27FC236}">
                <a16:creationId xmlns:a16="http://schemas.microsoft.com/office/drawing/2014/main" id="{0CB7BDA3-6817-CB91-1FB4-E36ED78AFFAA}"/>
              </a:ext>
            </a:extLst>
          </p:cNvPr>
          <p:cNvSpPr txBox="1"/>
          <p:nvPr/>
        </p:nvSpPr>
        <p:spPr>
          <a:xfrm>
            <a:off x="11145521" y="6642556"/>
            <a:ext cx="1574800" cy="215444"/>
          </a:xfrm>
          <a:prstGeom prst="rect">
            <a:avLst/>
          </a:prstGeom>
          <a:noFill/>
        </p:spPr>
        <p:txBody>
          <a:bodyPr wrap="square" rtlCol="0">
            <a:spAutoFit/>
          </a:bodyPr>
          <a:lstStyle/>
          <a:p>
            <a:r>
              <a:rPr lang="en-GB" sz="800"/>
              <a:t>Swim England 2023</a:t>
            </a:r>
          </a:p>
        </p:txBody>
      </p:sp>
      <p:pic>
        <p:nvPicPr>
          <p:cNvPr id="4098" name="Picture 2">
            <a:extLst>
              <a:ext uri="{FF2B5EF4-FFF2-40B4-BE49-F238E27FC236}">
                <a16:creationId xmlns:a16="http://schemas.microsoft.com/office/drawing/2014/main" id="{73536051-96AA-8684-D773-A57D48A9A2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92" y="3995738"/>
            <a:ext cx="10544175" cy="2219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9185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51" name="Group 6150">
            <a:extLst>
              <a:ext uri="{FF2B5EF4-FFF2-40B4-BE49-F238E27FC236}">
                <a16:creationId xmlns:a16="http://schemas.microsoft.com/office/drawing/2014/main" id="{45BED274-5EB4-4EF4-B353-E55BD50265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6152" name="Straight Connector 6151">
              <a:extLst>
                <a:ext uri="{FF2B5EF4-FFF2-40B4-BE49-F238E27FC236}">
                  <a16:creationId xmlns:a16="http://schemas.microsoft.com/office/drawing/2014/main" id="{E0418BE5-560E-4E49-B12D-B555511FED7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53" name="Straight Connector 6152">
              <a:extLst>
                <a:ext uri="{FF2B5EF4-FFF2-40B4-BE49-F238E27FC236}">
                  <a16:creationId xmlns:a16="http://schemas.microsoft.com/office/drawing/2014/main" id="{849D1162-73B9-420F-BCBE-95039D00CD2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54" name="Straight Connector 6153">
              <a:extLst>
                <a:ext uri="{FF2B5EF4-FFF2-40B4-BE49-F238E27FC236}">
                  <a16:creationId xmlns:a16="http://schemas.microsoft.com/office/drawing/2014/main" id="{92BA76FE-316A-48E2-A03B-4E05691C434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55" name="Straight Connector 6154">
              <a:extLst>
                <a:ext uri="{FF2B5EF4-FFF2-40B4-BE49-F238E27FC236}">
                  <a16:creationId xmlns:a16="http://schemas.microsoft.com/office/drawing/2014/main" id="{0E678FBC-A6AD-4422-BA24-A4172F8862C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56" name="Straight Connector 6155">
              <a:extLst>
                <a:ext uri="{FF2B5EF4-FFF2-40B4-BE49-F238E27FC236}">
                  <a16:creationId xmlns:a16="http://schemas.microsoft.com/office/drawing/2014/main" id="{DD3C5C3E-2D08-43F0-AFAC-E15360CA7D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57" name="Straight Connector 6156">
              <a:extLst>
                <a:ext uri="{FF2B5EF4-FFF2-40B4-BE49-F238E27FC236}">
                  <a16:creationId xmlns:a16="http://schemas.microsoft.com/office/drawing/2014/main" id="{E0BEAC62-AF92-4A65-9790-6F6E0C6C5A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58" name="Straight Connector 6157">
              <a:extLst>
                <a:ext uri="{FF2B5EF4-FFF2-40B4-BE49-F238E27FC236}">
                  <a16:creationId xmlns:a16="http://schemas.microsoft.com/office/drawing/2014/main" id="{3C77D7C5-E76E-4E82-BFC4-9A75D2C808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59" name="Straight Connector 6158">
              <a:extLst>
                <a:ext uri="{FF2B5EF4-FFF2-40B4-BE49-F238E27FC236}">
                  <a16:creationId xmlns:a16="http://schemas.microsoft.com/office/drawing/2014/main" id="{C66E0152-96B9-4067-80D3-D9BDE6D7EC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0" name="Straight Connector 6159">
              <a:extLst>
                <a:ext uri="{FF2B5EF4-FFF2-40B4-BE49-F238E27FC236}">
                  <a16:creationId xmlns:a16="http://schemas.microsoft.com/office/drawing/2014/main" id="{0918AFCC-B9DA-4092-8FBA-2CFEDB0388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1" name="Straight Connector 6160">
              <a:extLst>
                <a:ext uri="{FF2B5EF4-FFF2-40B4-BE49-F238E27FC236}">
                  <a16:creationId xmlns:a16="http://schemas.microsoft.com/office/drawing/2014/main" id="{91EC7D33-C87E-4812-A722-53C5D99272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2" name="Straight Connector 6161">
              <a:extLst>
                <a:ext uri="{FF2B5EF4-FFF2-40B4-BE49-F238E27FC236}">
                  <a16:creationId xmlns:a16="http://schemas.microsoft.com/office/drawing/2014/main" id="{95F239E3-501A-4C3C-9BE4-6BFA0D3126B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3" name="Straight Connector 6162">
              <a:extLst>
                <a:ext uri="{FF2B5EF4-FFF2-40B4-BE49-F238E27FC236}">
                  <a16:creationId xmlns:a16="http://schemas.microsoft.com/office/drawing/2014/main" id="{9B62BF3B-95BB-4188-AAE5-015A0EF3D1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4" name="Straight Connector 6163">
              <a:extLst>
                <a:ext uri="{FF2B5EF4-FFF2-40B4-BE49-F238E27FC236}">
                  <a16:creationId xmlns:a16="http://schemas.microsoft.com/office/drawing/2014/main" id="{B14E5F0F-0124-40D0-A0BF-AE307A0E15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5" name="Straight Connector 6164">
              <a:extLst>
                <a:ext uri="{FF2B5EF4-FFF2-40B4-BE49-F238E27FC236}">
                  <a16:creationId xmlns:a16="http://schemas.microsoft.com/office/drawing/2014/main" id="{2BADC3B1-26C7-4CF1-B29D-4D0DEA3E26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6" name="Straight Connector 6165">
              <a:extLst>
                <a:ext uri="{FF2B5EF4-FFF2-40B4-BE49-F238E27FC236}">
                  <a16:creationId xmlns:a16="http://schemas.microsoft.com/office/drawing/2014/main" id="{A0A7DF6E-1132-4A80-9B18-593B1ACD77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7" name="Straight Connector 6166">
              <a:extLst>
                <a:ext uri="{FF2B5EF4-FFF2-40B4-BE49-F238E27FC236}">
                  <a16:creationId xmlns:a16="http://schemas.microsoft.com/office/drawing/2014/main" id="{9EF19589-10D8-4A8F-A0B1-F7CE380E300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8" name="Straight Connector 6167">
              <a:extLst>
                <a:ext uri="{FF2B5EF4-FFF2-40B4-BE49-F238E27FC236}">
                  <a16:creationId xmlns:a16="http://schemas.microsoft.com/office/drawing/2014/main" id="{28E6BB32-C4F8-4914-88D3-7DC5E79D02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69" name="Straight Connector 6168">
              <a:extLst>
                <a:ext uri="{FF2B5EF4-FFF2-40B4-BE49-F238E27FC236}">
                  <a16:creationId xmlns:a16="http://schemas.microsoft.com/office/drawing/2014/main" id="{A8F046EE-9DBA-4924-A19C-ED8741F5F81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0" name="Straight Connector 6169">
              <a:extLst>
                <a:ext uri="{FF2B5EF4-FFF2-40B4-BE49-F238E27FC236}">
                  <a16:creationId xmlns:a16="http://schemas.microsoft.com/office/drawing/2014/main" id="{8AABBC44-ABA8-4913-824E-64D34472464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1" name="Straight Connector 6170">
              <a:extLst>
                <a:ext uri="{FF2B5EF4-FFF2-40B4-BE49-F238E27FC236}">
                  <a16:creationId xmlns:a16="http://schemas.microsoft.com/office/drawing/2014/main" id="{54272B22-1C39-47A0-8551-73666AFBEE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2" name="Straight Connector 6171">
              <a:extLst>
                <a:ext uri="{FF2B5EF4-FFF2-40B4-BE49-F238E27FC236}">
                  <a16:creationId xmlns:a16="http://schemas.microsoft.com/office/drawing/2014/main" id="{08CDFF66-464C-4ABF-BB01-00500A3B751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3" name="Straight Connector 6172">
              <a:extLst>
                <a:ext uri="{FF2B5EF4-FFF2-40B4-BE49-F238E27FC236}">
                  <a16:creationId xmlns:a16="http://schemas.microsoft.com/office/drawing/2014/main" id="{3079FC88-BD3B-4C04-9B90-0FC93C17921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4" name="Straight Connector 6173">
              <a:extLst>
                <a:ext uri="{FF2B5EF4-FFF2-40B4-BE49-F238E27FC236}">
                  <a16:creationId xmlns:a16="http://schemas.microsoft.com/office/drawing/2014/main" id="{B1FCAED8-8687-4141-A7C3-0D88ACEDFEC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5" name="Straight Connector 6174">
              <a:extLst>
                <a:ext uri="{FF2B5EF4-FFF2-40B4-BE49-F238E27FC236}">
                  <a16:creationId xmlns:a16="http://schemas.microsoft.com/office/drawing/2014/main" id="{065038E6-7B32-460F-B804-D6C105FF44C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6" name="Straight Connector 6175">
              <a:extLst>
                <a:ext uri="{FF2B5EF4-FFF2-40B4-BE49-F238E27FC236}">
                  <a16:creationId xmlns:a16="http://schemas.microsoft.com/office/drawing/2014/main" id="{EC5DAE85-AD17-454B-AB64-CEFF52FDAB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7" name="Straight Connector 6176">
              <a:extLst>
                <a:ext uri="{FF2B5EF4-FFF2-40B4-BE49-F238E27FC236}">
                  <a16:creationId xmlns:a16="http://schemas.microsoft.com/office/drawing/2014/main" id="{8C603643-2066-4967-AE4B-9DA143843B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8" name="Straight Connector 6177">
              <a:extLst>
                <a:ext uri="{FF2B5EF4-FFF2-40B4-BE49-F238E27FC236}">
                  <a16:creationId xmlns:a16="http://schemas.microsoft.com/office/drawing/2014/main" id="{437E9533-9B07-43E3-B939-7BADC01FEE8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79" name="Straight Connector 6178">
              <a:extLst>
                <a:ext uri="{FF2B5EF4-FFF2-40B4-BE49-F238E27FC236}">
                  <a16:creationId xmlns:a16="http://schemas.microsoft.com/office/drawing/2014/main" id="{EDCCAAEE-AB2E-4534-893A-3DB109499F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80" name="Straight Connector 6179">
              <a:extLst>
                <a:ext uri="{FF2B5EF4-FFF2-40B4-BE49-F238E27FC236}">
                  <a16:creationId xmlns:a16="http://schemas.microsoft.com/office/drawing/2014/main" id="{48BD39A2-970F-4714-AAA6-67EE99A0EA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81" name="Straight Connector 6180">
              <a:extLst>
                <a:ext uri="{FF2B5EF4-FFF2-40B4-BE49-F238E27FC236}">
                  <a16:creationId xmlns:a16="http://schemas.microsoft.com/office/drawing/2014/main" id="{CF4A1387-348B-4E46-9B65-FDF76ED0EF2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82" name="Straight Connector 6181">
              <a:extLst>
                <a:ext uri="{FF2B5EF4-FFF2-40B4-BE49-F238E27FC236}">
                  <a16:creationId xmlns:a16="http://schemas.microsoft.com/office/drawing/2014/main" id="{BF5DAF27-A54D-442A-93E4-BA7F04EAE37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useBgFill="1">
        <p:nvSpPr>
          <p:cNvPr id="6184" name="Rectangle 6183">
            <a:extLst>
              <a:ext uri="{FF2B5EF4-FFF2-40B4-BE49-F238E27FC236}">
                <a16:creationId xmlns:a16="http://schemas.microsoft.com/office/drawing/2014/main" id="{13B6DAC6-0186-4D62-AD69-90B9C0411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6186" name="Group 6185">
            <a:extLst>
              <a:ext uri="{FF2B5EF4-FFF2-40B4-BE49-F238E27FC236}">
                <a16:creationId xmlns:a16="http://schemas.microsoft.com/office/drawing/2014/main" id="{493D66AD-27F1-45B1-8C3C-933AC7693F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6187" name="Straight Connector 6186">
              <a:extLst>
                <a:ext uri="{FF2B5EF4-FFF2-40B4-BE49-F238E27FC236}">
                  <a16:creationId xmlns:a16="http://schemas.microsoft.com/office/drawing/2014/main" id="{E5435561-5F2B-40F7-8802-30B493D517A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88" name="Straight Connector 6187">
              <a:extLst>
                <a:ext uri="{FF2B5EF4-FFF2-40B4-BE49-F238E27FC236}">
                  <a16:creationId xmlns:a16="http://schemas.microsoft.com/office/drawing/2014/main" id="{DEAB27A9-C4F7-4CC0-A4FE-756D4E999B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89" name="Straight Connector 6188">
              <a:extLst>
                <a:ext uri="{FF2B5EF4-FFF2-40B4-BE49-F238E27FC236}">
                  <a16:creationId xmlns:a16="http://schemas.microsoft.com/office/drawing/2014/main" id="{15603239-795E-46CA-90A4-58464F9570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0" name="Straight Connector 6189">
              <a:extLst>
                <a:ext uri="{FF2B5EF4-FFF2-40B4-BE49-F238E27FC236}">
                  <a16:creationId xmlns:a16="http://schemas.microsoft.com/office/drawing/2014/main" id="{44574B56-D769-41FF-850D-1D957BF3B3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1" name="Straight Connector 6190">
              <a:extLst>
                <a:ext uri="{FF2B5EF4-FFF2-40B4-BE49-F238E27FC236}">
                  <a16:creationId xmlns:a16="http://schemas.microsoft.com/office/drawing/2014/main" id="{4CD96C41-16CE-4471-AF53-06575D0FAF0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2" name="Straight Connector 6191">
              <a:extLst>
                <a:ext uri="{FF2B5EF4-FFF2-40B4-BE49-F238E27FC236}">
                  <a16:creationId xmlns:a16="http://schemas.microsoft.com/office/drawing/2014/main" id="{9F5661E8-C546-4FE1-9E06-191A940BA7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3" name="Straight Connector 6192">
              <a:extLst>
                <a:ext uri="{FF2B5EF4-FFF2-40B4-BE49-F238E27FC236}">
                  <a16:creationId xmlns:a16="http://schemas.microsoft.com/office/drawing/2014/main" id="{5BFEA9F4-3AA7-42DE-9387-EC55A224EC2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4" name="Straight Connector 6193">
              <a:extLst>
                <a:ext uri="{FF2B5EF4-FFF2-40B4-BE49-F238E27FC236}">
                  <a16:creationId xmlns:a16="http://schemas.microsoft.com/office/drawing/2014/main" id="{4259C4EB-D2A9-4CD7-B623-36E8BDC0A0B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5" name="Straight Connector 6194">
              <a:extLst>
                <a:ext uri="{FF2B5EF4-FFF2-40B4-BE49-F238E27FC236}">
                  <a16:creationId xmlns:a16="http://schemas.microsoft.com/office/drawing/2014/main" id="{270B1CAA-5BB1-4C95-93BD-22501D158B5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6" name="Straight Connector 6195">
              <a:extLst>
                <a:ext uri="{FF2B5EF4-FFF2-40B4-BE49-F238E27FC236}">
                  <a16:creationId xmlns:a16="http://schemas.microsoft.com/office/drawing/2014/main" id="{5AB87C21-400D-48C8-B45B-C6EC39CDE7C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7" name="Straight Connector 6196">
              <a:extLst>
                <a:ext uri="{FF2B5EF4-FFF2-40B4-BE49-F238E27FC236}">
                  <a16:creationId xmlns:a16="http://schemas.microsoft.com/office/drawing/2014/main" id="{2F4F6792-39E5-4831-8F8F-E1F21A18EA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8" name="Straight Connector 6197">
              <a:extLst>
                <a:ext uri="{FF2B5EF4-FFF2-40B4-BE49-F238E27FC236}">
                  <a16:creationId xmlns:a16="http://schemas.microsoft.com/office/drawing/2014/main" id="{F6450AD6-79E2-4DAC-9EE3-81348DCCB1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99" name="Straight Connector 6198">
              <a:extLst>
                <a:ext uri="{FF2B5EF4-FFF2-40B4-BE49-F238E27FC236}">
                  <a16:creationId xmlns:a16="http://schemas.microsoft.com/office/drawing/2014/main" id="{C3985BC7-A094-411A-8111-6E65A729652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0" name="Straight Connector 6199">
              <a:extLst>
                <a:ext uri="{FF2B5EF4-FFF2-40B4-BE49-F238E27FC236}">
                  <a16:creationId xmlns:a16="http://schemas.microsoft.com/office/drawing/2014/main" id="{024F5315-E92C-44D9-81AF-8DB5FB3BCDC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1" name="Straight Connector 6200">
              <a:extLst>
                <a:ext uri="{FF2B5EF4-FFF2-40B4-BE49-F238E27FC236}">
                  <a16:creationId xmlns:a16="http://schemas.microsoft.com/office/drawing/2014/main" id="{5D99AD67-1C69-452F-BEEB-19C697BFE5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2" name="Straight Connector 6201">
              <a:extLst>
                <a:ext uri="{FF2B5EF4-FFF2-40B4-BE49-F238E27FC236}">
                  <a16:creationId xmlns:a16="http://schemas.microsoft.com/office/drawing/2014/main" id="{8BDD7498-D59D-4D03-ACD9-9237EF86D1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3" name="Straight Connector 6202">
              <a:extLst>
                <a:ext uri="{FF2B5EF4-FFF2-40B4-BE49-F238E27FC236}">
                  <a16:creationId xmlns:a16="http://schemas.microsoft.com/office/drawing/2014/main" id="{06B6AC1F-9E43-401A-9B5E-475188BE134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4" name="Straight Connector 6203">
              <a:extLst>
                <a:ext uri="{FF2B5EF4-FFF2-40B4-BE49-F238E27FC236}">
                  <a16:creationId xmlns:a16="http://schemas.microsoft.com/office/drawing/2014/main" id="{DF6839D9-50B2-4F6A-9070-A6F5638CAD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5" name="Straight Connector 6204">
              <a:extLst>
                <a:ext uri="{FF2B5EF4-FFF2-40B4-BE49-F238E27FC236}">
                  <a16:creationId xmlns:a16="http://schemas.microsoft.com/office/drawing/2014/main" id="{A0707A78-8C46-4EA5-9B44-BB3D3C4EF6D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6" name="Straight Connector 6205">
              <a:extLst>
                <a:ext uri="{FF2B5EF4-FFF2-40B4-BE49-F238E27FC236}">
                  <a16:creationId xmlns:a16="http://schemas.microsoft.com/office/drawing/2014/main" id="{6949B3F0-6352-4406-9758-DEC063B6F8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7" name="Straight Connector 6206">
              <a:extLst>
                <a:ext uri="{FF2B5EF4-FFF2-40B4-BE49-F238E27FC236}">
                  <a16:creationId xmlns:a16="http://schemas.microsoft.com/office/drawing/2014/main" id="{23D21E6A-059E-46EF-8561-5424BA3998D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8" name="Straight Connector 6207">
              <a:extLst>
                <a:ext uri="{FF2B5EF4-FFF2-40B4-BE49-F238E27FC236}">
                  <a16:creationId xmlns:a16="http://schemas.microsoft.com/office/drawing/2014/main" id="{A4550086-BA7A-4D58-913B-91C77F1DE3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09" name="Straight Connector 6208">
              <a:extLst>
                <a:ext uri="{FF2B5EF4-FFF2-40B4-BE49-F238E27FC236}">
                  <a16:creationId xmlns:a16="http://schemas.microsoft.com/office/drawing/2014/main" id="{DA66B82F-2FE4-4E1F-999F-4DBF50DE7E8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10" name="Straight Connector 6209">
              <a:extLst>
                <a:ext uri="{FF2B5EF4-FFF2-40B4-BE49-F238E27FC236}">
                  <a16:creationId xmlns:a16="http://schemas.microsoft.com/office/drawing/2014/main" id="{B0BB4F1B-01A7-4D96-AAE2-7C2403D732D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11" name="Straight Connector 6210">
              <a:extLst>
                <a:ext uri="{FF2B5EF4-FFF2-40B4-BE49-F238E27FC236}">
                  <a16:creationId xmlns:a16="http://schemas.microsoft.com/office/drawing/2014/main" id="{DCEC0DD8-0F6B-4FF6-9E18-6D058F16120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12" name="Straight Connector 6211">
              <a:extLst>
                <a:ext uri="{FF2B5EF4-FFF2-40B4-BE49-F238E27FC236}">
                  <a16:creationId xmlns:a16="http://schemas.microsoft.com/office/drawing/2014/main" id="{352285B8-B7D2-4D47-BCEE-7AFB102CD7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13" name="Straight Connector 6212">
              <a:extLst>
                <a:ext uri="{FF2B5EF4-FFF2-40B4-BE49-F238E27FC236}">
                  <a16:creationId xmlns:a16="http://schemas.microsoft.com/office/drawing/2014/main" id="{2C4C18E8-729C-48CA-B06B-9B88BB5987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14" name="Straight Connector 6213">
              <a:extLst>
                <a:ext uri="{FF2B5EF4-FFF2-40B4-BE49-F238E27FC236}">
                  <a16:creationId xmlns:a16="http://schemas.microsoft.com/office/drawing/2014/main" id="{46B4205E-1438-436A-9B8C-D0CF060AA5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15" name="Straight Connector 6214">
              <a:extLst>
                <a:ext uri="{FF2B5EF4-FFF2-40B4-BE49-F238E27FC236}">
                  <a16:creationId xmlns:a16="http://schemas.microsoft.com/office/drawing/2014/main" id="{C3773896-6257-4701-A6C2-DE42ADF898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16" name="Straight Connector 6215">
              <a:extLst>
                <a:ext uri="{FF2B5EF4-FFF2-40B4-BE49-F238E27FC236}">
                  <a16:creationId xmlns:a16="http://schemas.microsoft.com/office/drawing/2014/main" id="{3241D853-7409-4B19-BB27-95B10851ED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17" name="Straight Connector 6216">
              <a:extLst>
                <a:ext uri="{FF2B5EF4-FFF2-40B4-BE49-F238E27FC236}">
                  <a16:creationId xmlns:a16="http://schemas.microsoft.com/office/drawing/2014/main" id="{76BFADA3-19CC-4213-81C5-C6EB9E2C0CF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pic>
        <p:nvPicPr>
          <p:cNvPr id="6146" name="Picture 2" descr="Swim England School Swimming">
            <a:extLst>
              <a:ext uri="{FF2B5EF4-FFF2-40B4-BE49-F238E27FC236}">
                <a16:creationId xmlns:a16="http://schemas.microsoft.com/office/drawing/2014/main" id="{742F17A4-0F8B-687A-1644-B5CD4F17457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172" b="2"/>
          <a:stretch/>
        </p:blipFill>
        <p:spPr bwMode="auto">
          <a:xfrm>
            <a:off x="703366" y="714592"/>
            <a:ext cx="10804409" cy="542571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0E2EA4B-46B4-662B-58A7-CD9B8A10FC8F}"/>
              </a:ext>
            </a:extLst>
          </p:cNvPr>
          <p:cNvSpPr txBox="1"/>
          <p:nvPr/>
        </p:nvSpPr>
        <p:spPr>
          <a:xfrm>
            <a:off x="938311" y="6058959"/>
            <a:ext cx="10302949" cy="400110"/>
          </a:xfrm>
          <a:prstGeom prst="rect">
            <a:avLst/>
          </a:prstGeom>
          <a:noFill/>
        </p:spPr>
        <p:txBody>
          <a:bodyPr wrap="none" rtlCol="0">
            <a:spAutoFit/>
          </a:bodyPr>
          <a:lstStyle/>
          <a:p>
            <a:r>
              <a:rPr lang="en-GB" sz="2000">
                <a:effectLst/>
                <a:latin typeface="Arial" panose="020B0604020202020204" pitchFamily="34" charset="0"/>
                <a:ea typeface="Calibri" panose="020F0502020204030204" pitchFamily="34" charset="0"/>
              </a:rPr>
              <a:t>Hemingford Grey Primary School is a School Swimming and Water Safety Charter school</a:t>
            </a:r>
            <a:endParaRPr lang="en-GB" sz="2000"/>
          </a:p>
        </p:txBody>
      </p:sp>
      <p:sp>
        <p:nvSpPr>
          <p:cNvPr id="6" name="TextBox 5">
            <a:extLst>
              <a:ext uri="{FF2B5EF4-FFF2-40B4-BE49-F238E27FC236}">
                <a16:creationId xmlns:a16="http://schemas.microsoft.com/office/drawing/2014/main" id="{D423DFEC-87C5-8F22-B3E6-9DDAD611376F}"/>
              </a:ext>
            </a:extLst>
          </p:cNvPr>
          <p:cNvSpPr txBox="1"/>
          <p:nvPr/>
        </p:nvSpPr>
        <p:spPr>
          <a:xfrm>
            <a:off x="935146" y="6417608"/>
            <a:ext cx="6116320" cy="369332"/>
          </a:xfrm>
          <a:prstGeom prst="rect">
            <a:avLst/>
          </a:prstGeom>
          <a:noFill/>
        </p:spPr>
        <p:txBody>
          <a:bodyPr wrap="square">
            <a:spAutoFit/>
          </a:bodyPr>
          <a:lstStyle/>
          <a:p>
            <a:r>
              <a:rPr lang="en-GB">
                <a:hlinkClick r:id="rId3"/>
              </a:rPr>
              <a:t>https://www.youtube.com/watch?v=BvvqYeJC4KU</a:t>
            </a:r>
            <a:r>
              <a:rPr lang="en-GB"/>
              <a:t> </a:t>
            </a:r>
          </a:p>
        </p:txBody>
      </p:sp>
    </p:spTree>
    <p:extLst>
      <p:ext uri="{BB962C8B-B14F-4D97-AF65-F5344CB8AC3E}">
        <p14:creationId xmlns:p14="http://schemas.microsoft.com/office/powerpoint/2010/main" val="961562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6F8B5-F23B-7082-5E7C-1A9828F200E3}"/>
              </a:ext>
            </a:extLst>
          </p:cNvPr>
          <p:cNvSpPr>
            <a:spLocks noGrp="1"/>
          </p:cNvSpPr>
          <p:nvPr>
            <p:ph type="title"/>
          </p:nvPr>
        </p:nvSpPr>
        <p:spPr>
          <a:xfrm>
            <a:off x="809589" y="167151"/>
            <a:ext cx="10325000" cy="737089"/>
          </a:xfrm>
        </p:spPr>
        <p:txBody>
          <a:bodyPr>
            <a:normAutofit fontScale="90000"/>
          </a:bodyPr>
          <a:lstStyle/>
          <a:p>
            <a:r>
              <a:rPr lang="en-GB"/>
              <a:t>Our data</a:t>
            </a:r>
          </a:p>
        </p:txBody>
      </p:sp>
      <p:graphicFrame>
        <p:nvGraphicFramePr>
          <p:cNvPr id="4" name="Content Placeholder 3">
            <a:extLst>
              <a:ext uri="{FF2B5EF4-FFF2-40B4-BE49-F238E27FC236}">
                <a16:creationId xmlns:a16="http://schemas.microsoft.com/office/drawing/2014/main" id="{C1663FF8-15E8-9673-48DA-D0854D09BAA4}"/>
              </a:ext>
            </a:extLst>
          </p:cNvPr>
          <p:cNvGraphicFramePr>
            <a:graphicFrameLocks noGrp="1"/>
          </p:cNvGraphicFramePr>
          <p:nvPr>
            <p:ph idx="1"/>
            <p:extLst>
              <p:ext uri="{D42A27DB-BD31-4B8C-83A1-F6EECF244321}">
                <p14:modId xmlns:p14="http://schemas.microsoft.com/office/powerpoint/2010/main" val="172594467"/>
              </p:ext>
            </p:extLst>
          </p:nvPr>
        </p:nvGraphicFramePr>
        <p:xfrm>
          <a:off x="648634" y="1673615"/>
          <a:ext cx="10894731" cy="3045178"/>
        </p:xfrm>
        <a:graphic>
          <a:graphicData uri="http://schemas.openxmlformats.org/drawingml/2006/table">
            <a:tbl>
              <a:tblPr firstRow="1" firstCol="1" lastRow="1" lastCol="1" bandRow="1" bandCol="1">
                <a:tableStyleId>{5C22544A-7EE6-4342-B048-85BDC9FD1C3A}</a:tableStyleId>
              </a:tblPr>
              <a:tblGrid>
                <a:gridCol w="8204341">
                  <a:extLst>
                    <a:ext uri="{9D8B030D-6E8A-4147-A177-3AD203B41FA5}">
                      <a16:colId xmlns:a16="http://schemas.microsoft.com/office/drawing/2014/main" val="2884918848"/>
                    </a:ext>
                  </a:extLst>
                </a:gridCol>
                <a:gridCol w="2690390">
                  <a:extLst>
                    <a:ext uri="{9D8B030D-6E8A-4147-A177-3AD203B41FA5}">
                      <a16:colId xmlns:a16="http://schemas.microsoft.com/office/drawing/2014/main" val="2978548558"/>
                    </a:ext>
                  </a:extLst>
                </a:gridCol>
              </a:tblGrid>
              <a:tr h="693665">
                <a:tc>
                  <a:txBody>
                    <a:bodyPr/>
                    <a:lstStyle/>
                    <a:p>
                      <a:pPr marL="50800">
                        <a:lnSpc>
                          <a:spcPct val="97000"/>
                        </a:lnSpc>
                        <a:spcBef>
                          <a:spcPts val="130"/>
                        </a:spcBef>
                      </a:pPr>
                      <a:r>
                        <a:rPr lang="en-US" sz="1600">
                          <a:effectLst/>
                        </a:rPr>
                        <a:t>What</a:t>
                      </a:r>
                      <a:r>
                        <a:rPr lang="en-US" sz="1600" spc="-40">
                          <a:effectLst/>
                        </a:rPr>
                        <a:t> </a:t>
                      </a:r>
                      <a:r>
                        <a:rPr lang="en-US" sz="1600">
                          <a:effectLst/>
                        </a:rPr>
                        <a:t>percentage</a:t>
                      </a:r>
                      <a:r>
                        <a:rPr lang="en-US" sz="1600" spc="-40">
                          <a:effectLst/>
                        </a:rPr>
                        <a:t> </a:t>
                      </a:r>
                      <a:r>
                        <a:rPr lang="en-US" sz="1600">
                          <a:effectLst/>
                        </a:rPr>
                        <a:t>of</a:t>
                      </a:r>
                      <a:r>
                        <a:rPr lang="en-US" sz="1600" spc="-45">
                          <a:effectLst/>
                        </a:rPr>
                        <a:t> </a:t>
                      </a:r>
                      <a:r>
                        <a:rPr lang="en-US" sz="1600">
                          <a:effectLst/>
                        </a:rPr>
                        <a:t>your</a:t>
                      </a:r>
                      <a:r>
                        <a:rPr lang="en-US" sz="1600" spc="-45">
                          <a:effectLst/>
                        </a:rPr>
                        <a:t> </a:t>
                      </a:r>
                      <a:r>
                        <a:rPr lang="en-US" sz="1600">
                          <a:effectLst/>
                        </a:rPr>
                        <a:t>current</a:t>
                      </a:r>
                      <a:r>
                        <a:rPr lang="en-US" sz="1600" spc="-50">
                          <a:effectLst/>
                        </a:rPr>
                        <a:t> </a:t>
                      </a:r>
                      <a:r>
                        <a:rPr lang="en-US" sz="1600">
                          <a:effectLst/>
                        </a:rPr>
                        <a:t>Year</a:t>
                      </a:r>
                      <a:r>
                        <a:rPr lang="en-US" sz="1600" spc="-40">
                          <a:effectLst/>
                        </a:rPr>
                        <a:t> </a:t>
                      </a:r>
                      <a:r>
                        <a:rPr lang="en-US" sz="1600">
                          <a:effectLst/>
                        </a:rPr>
                        <a:t>6</a:t>
                      </a:r>
                      <a:r>
                        <a:rPr lang="en-US" sz="1600" spc="-40">
                          <a:effectLst/>
                        </a:rPr>
                        <a:t> </a:t>
                      </a:r>
                      <a:r>
                        <a:rPr lang="en-US" sz="1600">
                          <a:effectLst/>
                        </a:rPr>
                        <a:t>cohort</a:t>
                      </a:r>
                      <a:r>
                        <a:rPr lang="en-US" sz="1600" spc="-45">
                          <a:effectLst/>
                        </a:rPr>
                        <a:t> </a:t>
                      </a:r>
                      <a:r>
                        <a:rPr lang="en-US" sz="1600">
                          <a:effectLst/>
                        </a:rPr>
                        <a:t>swim</a:t>
                      </a:r>
                      <a:r>
                        <a:rPr lang="en-US" sz="1600" spc="-40">
                          <a:effectLst/>
                        </a:rPr>
                        <a:t> </a:t>
                      </a:r>
                      <a:r>
                        <a:rPr lang="en-US" sz="1600">
                          <a:effectLst/>
                        </a:rPr>
                        <a:t>competently,</a:t>
                      </a:r>
                      <a:r>
                        <a:rPr lang="en-US" sz="1600" spc="-40">
                          <a:effectLst/>
                        </a:rPr>
                        <a:t> </a:t>
                      </a:r>
                      <a:r>
                        <a:rPr lang="en-US" sz="1600">
                          <a:effectLst/>
                        </a:rPr>
                        <a:t>confidently</a:t>
                      </a:r>
                      <a:r>
                        <a:rPr lang="en-US" sz="1600" spc="-40">
                          <a:effectLst/>
                        </a:rPr>
                        <a:t> </a:t>
                      </a:r>
                      <a:r>
                        <a:rPr lang="en-US" sz="1600">
                          <a:effectLst/>
                        </a:rPr>
                        <a:t>and</a:t>
                      </a:r>
                      <a:r>
                        <a:rPr lang="en-US" sz="1600" spc="-45">
                          <a:effectLst/>
                        </a:rPr>
                        <a:t> </a:t>
                      </a:r>
                      <a:r>
                        <a:rPr lang="en-US" sz="1600">
                          <a:effectLst/>
                        </a:rPr>
                        <a:t>proficiently</a:t>
                      </a:r>
                      <a:r>
                        <a:rPr lang="en-US" sz="1600" spc="-40">
                          <a:effectLst/>
                        </a:rPr>
                        <a:t> </a:t>
                      </a:r>
                      <a:r>
                        <a:rPr lang="en-US" sz="1600">
                          <a:effectLst/>
                        </a:rPr>
                        <a:t>over</a:t>
                      </a:r>
                      <a:r>
                        <a:rPr lang="en-US" sz="1600" spc="-40">
                          <a:effectLst/>
                        </a:rPr>
                        <a:t> </a:t>
                      </a:r>
                      <a:r>
                        <a:rPr lang="en-US" sz="1600">
                          <a:effectLst/>
                        </a:rPr>
                        <a:t>a</a:t>
                      </a:r>
                      <a:r>
                        <a:rPr lang="en-US" sz="1600" spc="-45">
                          <a:effectLst/>
                        </a:rPr>
                        <a:t> </a:t>
                      </a:r>
                      <a:r>
                        <a:rPr lang="en-US" sz="1600">
                          <a:effectLst/>
                        </a:rPr>
                        <a:t>distance</a:t>
                      </a:r>
                      <a:r>
                        <a:rPr lang="en-US" sz="1600" spc="-45">
                          <a:effectLst/>
                        </a:rPr>
                        <a:t> </a:t>
                      </a:r>
                      <a:r>
                        <a:rPr lang="en-US" sz="1600">
                          <a:effectLst/>
                        </a:rPr>
                        <a:t>of</a:t>
                      </a:r>
                      <a:r>
                        <a:rPr lang="en-US" sz="1600" spc="-45">
                          <a:effectLst/>
                        </a:rPr>
                        <a:t> </a:t>
                      </a:r>
                      <a:r>
                        <a:rPr lang="en-US" sz="1600">
                          <a:effectLst/>
                        </a:rPr>
                        <a:t>at least 25 </a:t>
                      </a:r>
                      <a:r>
                        <a:rPr lang="en-US" sz="1600" err="1">
                          <a:effectLst/>
                        </a:rPr>
                        <a:t>metres</a:t>
                      </a:r>
                      <a:r>
                        <a:rPr lang="en-US" sz="1600">
                          <a:effectLst/>
                        </a:rPr>
                        <a:t>?</a:t>
                      </a:r>
                      <a:endParaRPr lang="en-GB" sz="1600">
                        <a:effectLst/>
                      </a:endParaRPr>
                    </a:p>
                  </a:txBody>
                  <a:tcPr marL="0" marR="0" marT="0" marB="0"/>
                </a:tc>
                <a:tc>
                  <a:txBody>
                    <a:bodyPr/>
                    <a:lstStyle/>
                    <a:p>
                      <a:pPr marL="29210">
                        <a:spcBef>
                          <a:spcPts val="650"/>
                        </a:spcBef>
                        <a:spcAft>
                          <a:spcPts val="0"/>
                        </a:spcAft>
                      </a:pPr>
                      <a:r>
                        <a:rPr lang="en-US" sz="1600">
                          <a:effectLst/>
                        </a:rPr>
                        <a:t>69%</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60649797"/>
                  </a:ext>
                </a:extLst>
              </a:tr>
              <a:tr h="666540">
                <a:tc>
                  <a:txBody>
                    <a:bodyPr/>
                    <a:lstStyle/>
                    <a:p>
                      <a:pPr marL="50800">
                        <a:lnSpc>
                          <a:spcPct val="97000"/>
                        </a:lnSpc>
                        <a:spcBef>
                          <a:spcPts val="130"/>
                        </a:spcBef>
                      </a:pPr>
                      <a:r>
                        <a:rPr lang="en-US" sz="1600">
                          <a:effectLst/>
                        </a:rPr>
                        <a:t>What</a:t>
                      </a:r>
                      <a:r>
                        <a:rPr lang="en-US" sz="1600" spc="-45">
                          <a:effectLst/>
                        </a:rPr>
                        <a:t> </a:t>
                      </a:r>
                      <a:r>
                        <a:rPr lang="en-US" sz="1600">
                          <a:effectLst/>
                        </a:rPr>
                        <a:t>percentage</a:t>
                      </a:r>
                      <a:r>
                        <a:rPr lang="en-US" sz="1600" spc="-45">
                          <a:effectLst/>
                        </a:rPr>
                        <a:t> </a:t>
                      </a:r>
                      <a:r>
                        <a:rPr lang="en-US" sz="1600">
                          <a:effectLst/>
                        </a:rPr>
                        <a:t>of</a:t>
                      </a:r>
                      <a:r>
                        <a:rPr lang="en-US" sz="1600" spc="-50">
                          <a:effectLst/>
                        </a:rPr>
                        <a:t> </a:t>
                      </a:r>
                      <a:r>
                        <a:rPr lang="en-US" sz="1600">
                          <a:effectLst/>
                        </a:rPr>
                        <a:t>your</a:t>
                      </a:r>
                      <a:r>
                        <a:rPr lang="en-US" sz="1600" spc="-50">
                          <a:effectLst/>
                        </a:rPr>
                        <a:t> </a:t>
                      </a:r>
                      <a:r>
                        <a:rPr lang="en-US" sz="1600">
                          <a:effectLst/>
                        </a:rPr>
                        <a:t>current</a:t>
                      </a:r>
                      <a:r>
                        <a:rPr lang="en-US" sz="1600" spc="-45">
                          <a:effectLst/>
                        </a:rPr>
                        <a:t> </a:t>
                      </a:r>
                      <a:r>
                        <a:rPr lang="en-US" sz="1600">
                          <a:effectLst/>
                        </a:rPr>
                        <a:t>Year</a:t>
                      </a:r>
                      <a:r>
                        <a:rPr lang="en-US" sz="1600" spc="-45">
                          <a:effectLst/>
                        </a:rPr>
                        <a:t> </a:t>
                      </a:r>
                      <a:r>
                        <a:rPr lang="en-US" sz="1600">
                          <a:effectLst/>
                        </a:rPr>
                        <a:t>6</a:t>
                      </a:r>
                      <a:r>
                        <a:rPr lang="en-US" sz="1600" spc="-45">
                          <a:effectLst/>
                        </a:rPr>
                        <a:t> </a:t>
                      </a:r>
                      <a:r>
                        <a:rPr lang="en-US" sz="1600">
                          <a:effectLst/>
                        </a:rPr>
                        <a:t>cohort</a:t>
                      </a:r>
                      <a:r>
                        <a:rPr lang="en-US" sz="1600" spc="-50">
                          <a:effectLst/>
                        </a:rPr>
                        <a:t> </a:t>
                      </a:r>
                      <a:r>
                        <a:rPr lang="en-US" sz="1600">
                          <a:effectLst/>
                        </a:rPr>
                        <a:t>use</a:t>
                      </a:r>
                      <a:r>
                        <a:rPr lang="en-US" sz="1600" spc="-50">
                          <a:effectLst/>
                        </a:rPr>
                        <a:t> </a:t>
                      </a:r>
                      <a:r>
                        <a:rPr lang="en-US" sz="1600">
                          <a:effectLst/>
                        </a:rPr>
                        <a:t>a</a:t>
                      </a:r>
                      <a:r>
                        <a:rPr lang="en-US" sz="1600" spc="-50">
                          <a:effectLst/>
                        </a:rPr>
                        <a:t> </a:t>
                      </a:r>
                      <a:r>
                        <a:rPr lang="en-US" sz="1600">
                          <a:effectLst/>
                        </a:rPr>
                        <a:t>range</a:t>
                      </a:r>
                      <a:r>
                        <a:rPr lang="en-US" sz="1600" spc="-45">
                          <a:effectLst/>
                        </a:rPr>
                        <a:t> </a:t>
                      </a:r>
                      <a:r>
                        <a:rPr lang="en-US" sz="1600">
                          <a:effectLst/>
                        </a:rPr>
                        <a:t>of</a:t>
                      </a:r>
                      <a:r>
                        <a:rPr lang="en-US" sz="1600" spc="-50">
                          <a:effectLst/>
                        </a:rPr>
                        <a:t> </a:t>
                      </a:r>
                      <a:r>
                        <a:rPr lang="en-US" sz="1600">
                          <a:effectLst/>
                        </a:rPr>
                        <a:t>strokes</a:t>
                      </a:r>
                      <a:r>
                        <a:rPr lang="en-US" sz="1600" spc="-45">
                          <a:effectLst/>
                        </a:rPr>
                        <a:t> </a:t>
                      </a:r>
                      <a:r>
                        <a:rPr lang="en-US" sz="1600">
                          <a:effectLst/>
                        </a:rPr>
                        <a:t>effectively</a:t>
                      </a:r>
                      <a:r>
                        <a:rPr lang="en-US" sz="1600" spc="-45">
                          <a:effectLst/>
                        </a:rPr>
                        <a:t> </a:t>
                      </a:r>
                      <a:r>
                        <a:rPr lang="en-US" sz="1600">
                          <a:effectLst/>
                        </a:rPr>
                        <a:t>[for</a:t>
                      </a:r>
                      <a:r>
                        <a:rPr lang="en-US" sz="1600" spc="-50">
                          <a:effectLst/>
                        </a:rPr>
                        <a:t> </a:t>
                      </a:r>
                      <a:r>
                        <a:rPr lang="en-US" sz="1600">
                          <a:effectLst/>
                        </a:rPr>
                        <a:t>example,</a:t>
                      </a:r>
                      <a:r>
                        <a:rPr lang="en-US" sz="1600" spc="-50">
                          <a:effectLst/>
                        </a:rPr>
                        <a:t> </a:t>
                      </a:r>
                      <a:r>
                        <a:rPr lang="en-US" sz="1600">
                          <a:effectLst/>
                        </a:rPr>
                        <a:t>front</a:t>
                      </a:r>
                      <a:r>
                        <a:rPr lang="en-US" sz="1600" spc="-45">
                          <a:effectLst/>
                        </a:rPr>
                        <a:t> </a:t>
                      </a:r>
                      <a:r>
                        <a:rPr lang="en-US" sz="1600">
                          <a:effectLst/>
                        </a:rPr>
                        <a:t>crawl,</a:t>
                      </a:r>
                      <a:r>
                        <a:rPr lang="en-US" sz="1600" spc="-45">
                          <a:effectLst/>
                        </a:rPr>
                        <a:t> </a:t>
                      </a:r>
                      <a:r>
                        <a:rPr lang="en-US" sz="1600">
                          <a:effectLst/>
                        </a:rPr>
                        <a:t>backstroke and breaststroke]?</a:t>
                      </a:r>
                      <a:endParaRPr lang="en-GB" sz="1600">
                        <a:effectLst/>
                      </a:endParaRPr>
                    </a:p>
                  </a:txBody>
                  <a:tcPr marL="0" marR="0" marT="0" marB="0"/>
                </a:tc>
                <a:tc>
                  <a:txBody>
                    <a:bodyPr/>
                    <a:lstStyle/>
                    <a:p>
                      <a:pPr marL="26670">
                        <a:spcBef>
                          <a:spcPts val="655"/>
                        </a:spcBef>
                        <a:spcAft>
                          <a:spcPts val="0"/>
                        </a:spcAft>
                      </a:pPr>
                      <a:r>
                        <a:rPr lang="en-US" sz="1600">
                          <a:effectLst/>
                        </a:rPr>
                        <a:t>69%</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488887017"/>
                  </a:ext>
                </a:extLst>
              </a:tr>
              <a:tr h="970984">
                <a:tc>
                  <a:txBody>
                    <a:bodyPr/>
                    <a:lstStyle/>
                    <a:p>
                      <a:pPr marL="50800">
                        <a:spcBef>
                          <a:spcPts val="105"/>
                        </a:spcBef>
                      </a:pPr>
                      <a:r>
                        <a:rPr lang="en-US" sz="1600">
                          <a:effectLst/>
                        </a:rPr>
                        <a:t>What</a:t>
                      </a:r>
                      <a:r>
                        <a:rPr lang="en-US" sz="1600" spc="-45">
                          <a:effectLst/>
                        </a:rPr>
                        <a:t> </a:t>
                      </a:r>
                      <a:r>
                        <a:rPr lang="en-US" sz="1600">
                          <a:effectLst/>
                        </a:rPr>
                        <a:t>percentage</a:t>
                      </a:r>
                      <a:r>
                        <a:rPr lang="en-US" sz="1600" spc="-50">
                          <a:effectLst/>
                        </a:rPr>
                        <a:t> </a:t>
                      </a:r>
                      <a:r>
                        <a:rPr lang="en-US" sz="1600">
                          <a:effectLst/>
                        </a:rPr>
                        <a:t>of</a:t>
                      </a:r>
                      <a:r>
                        <a:rPr lang="en-US" sz="1600" spc="-45">
                          <a:effectLst/>
                        </a:rPr>
                        <a:t> </a:t>
                      </a:r>
                      <a:r>
                        <a:rPr lang="en-US" sz="1600">
                          <a:effectLst/>
                        </a:rPr>
                        <a:t>your</a:t>
                      </a:r>
                      <a:r>
                        <a:rPr lang="en-US" sz="1600" spc="-45">
                          <a:effectLst/>
                        </a:rPr>
                        <a:t> </a:t>
                      </a:r>
                      <a:r>
                        <a:rPr lang="en-US" sz="1600">
                          <a:effectLst/>
                        </a:rPr>
                        <a:t>current</a:t>
                      </a:r>
                      <a:r>
                        <a:rPr lang="en-US" sz="1600" spc="-45">
                          <a:effectLst/>
                        </a:rPr>
                        <a:t> </a:t>
                      </a:r>
                      <a:r>
                        <a:rPr lang="en-US" sz="1600">
                          <a:effectLst/>
                        </a:rPr>
                        <a:t>Year</a:t>
                      </a:r>
                      <a:r>
                        <a:rPr lang="en-US" sz="1600" spc="-50">
                          <a:effectLst/>
                        </a:rPr>
                        <a:t> </a:t>
                      </a:r>
                      <a:r>
                        <a:rPr lang="en-US" sz="1600">
                          <a:effectLst/>
                        </a:rPr>
                        <a:t>6</a:t>
                      </a:r>
                      <a:r>
                        <a:rPr lang="en-US" sz="1600" spc="-45">
                          <a:effectLst/>
                        </a:rPr>
                        <a:t> </a:t>
                      </a:r>
                      <a:r>
                        <a:rPr lang="en-US" sz="1600">
                          <a:effectLst/>
                        </a:rPr>
                        <a:t>cohort</a:t>
                      </a:r>
                      <a:r>
                        <a:rPr lang="en-US" sz="1600" spc="-45">
                          <a:effectLst/>
                        </a:rPr>
                        <a:t> </a:t>
                      </a:r>
                      <a:r>
                        <a:rPr lang="en-US" sz="1600">
                          <a:effectLst/>
                        </a:rPr>
                        <a:t>perform</a:t>
                      </a:r>
                      <a:r>
                        <a:rPr lang="en-US" sz="1600" spc="-45">
                          <a:effectLst/>
                        </a:rPr>
                        <a:t> </a:t>
                      </a:r>
                      <a:r>
                        <a:rPr lang="en-US" sz="1600">
                          <a:effectLst/>
                        </a:rPr>
                        <a:t>safe</a:t>
                      </a:r>
                      <a:r>
                        <a:rPr lang="en-US" sz="1600" spc="-50">
                          <a:effectLst/>
                        </a:rPr>
                        <a:t> </a:t>
                      </a:r>
                      <a:r>
                        <a:rPr lang="en-US" sz="1600">
                          <a:effectLst/>
                        </a:rPr>
                        <a:t>self-rescue</a:t>
                      </a:r>
                      <a:r>
                        <a:rPr lang="en-US" sz="1600" spc="-50">
                          <a:effectLst/>
                        </a:rPr>
                        <a:t> </a:t>
                      </a:r>
                      <a:r>
                        <a:rPr lang="en-US" sz="1600">
                          <a:effectLst/>
                        </a:rPr>
                        <a:t>in</a:t>
                      </a:r>
                      <a:r>
                        <a:rPr lang="en-US" sz="1600" spc="-45">
                          <a:effectLst/>
                        </a:rPr>
                        <a:t> </a:t>
                      </a:r>
                      <a:r>
                        <a:rPr lang="en-US" sz="1600">
                          <a:effectLst/>
                        </a:rPr>
                        <a:t>different</a:t>
                      </a:r>
                      <a:r>
                        <a:rPr lang="en-US" sz="1600" spc="-45">
                          <a:effectLst/>
                        </a:rPr>
                        <a:t> </a:t>
                      </a:r>
                      <a:r>
                        <a:rPr lang="en-US" sz="1600">
                          <a:effectLst/>
                        </a:rPr>
                        <a:t>water-based</a:t>
                      </a:r>
                      <a:r>
                        <a:rPr lang="en-US" sz="1600" spc="-50">
                          <a:effectLst/>
                        </a:rPr>
                        <a:t> </a:t>
                      </a:r>
                      <a:r>
                        <a:rPr lang="en-US" sz="1600" spc="-10">
                          <a:effectLst/>
                        </a:rPr>
                        <a:t>situations?</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2860">
                        <a:spcBef>
                          <a:spcPts val="205"/>
                        </a:spcBef>
                        <a:spcAft>
                          <a:spcPts val="0"/>
                        </a:spcAft>
                      </a:pPr>
                      <a:r>
                        <a:rPr lang="en-US" sz="1600" spc="-10">
                          <a:effectLst/>
                        </a:rPr>
                        <a:t>51% could do it out of their depth. 18% accessed it within their depth but were not confident.</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061999615"/>
                  </a:ext>
                </a:extLst>
              </a:tr>
              <a:tr h="706429">
                <a:tc>
                  <a:txBody>
                    <a:bodyPr/>
                    <a:lstStyle/>
                    <a:p>
                      <a:pPr marL="50800">
                        <a:lnSpc>
                          <a:spcPct val="97000"/>
                        </a:lnSpc>
                        <a:spcBef>
                          <a:spcPts val="130"/>
                        </a:spcBef>
                      </a:pPr>
                      <a:r>
                        <a:rPr lang="en-US" sz="1600">
                          <a:effectLst/>
                        </a:rPr>
                        <a:t>Schools</a:t>
                      </a:r>
                      <a:r>
                        <a:rPr lang="en-US" sz="1600" spc="-20">
                          <a:effectLst/>
                        </a:rPr>
                        <a:t> </a:t>
                      </a:r>
                      <a:r>
                        <a:rPr lang="en-US" sz="1600">
                          <a:effectLst/>
                        </a:rPr>
                        <a:t>can</a:t>
                      </a:r>
                      <a:r>
                        <a:rPr lang="en-US" sz="1600" spc="-20">
                          <a:effectLst/>
                        </a:rPr>
                        <a:t> </a:t>
                      </a:r>
                      <a:r>
                        <a:rPr lang="en-US" sz="1600">
                          <a:effectLst/>
                        </a:rPr>
                        <a:t>choose</a:t>
                      </a:r>
                      <a:r>
                        <a:rPr lang="en-US" sz="1600" spc="-15">
                          <a:effectLst/>
                        </a:rPr>
                        <a:t> </a:t>
                      </a:r>
                      <a:r>
                        <a:rPr lang="en-US" sz="1600">
                          <a:effectLst/>
                        </a:rPr>
                        <a:t>to</a:t>
                      </a:r>
                      <a:r>
                        <a:rPr lang="en-US" sz="1600" spc="-20">
                          <a:effectLst/>
                        </a:rPr>
                        <a:t> </a:t>
                      </a:r>
                      <a:r>
                        <a:rPr lang="en-US" sz="1600">
                          <a:effectLst/>
                        </a:rPr>
                        <a:t>use</a:t>
                      </a:r>
                      <a:r>
                        <a:rPr lang="en-US" sz="1600" spc="-20">
                          <a:effectLst/>
                        </a:rPr>
                        <a:t> </a:t>
                      </a:r>
                      <a:r>
                        <a:rPr lang="en-US" sz="1600">
                          <a:effectLst/>
                        </a:rPr>
                        <a:t>the</a:t>
                      </a:r>
                      <a:r>
                        <a:rPr lang="en-US" sz="1600" spc="-15">
                          <a:effectLst/>
                        </a:rPr>
                        <a:t> </a:t>
                      </a:r>
                      <a:r>
                        <a:rPr lang="en-US" sz="1600">
                          <a:effectLst/>
                        </a:rPr>
                        <a:t>Primary</a:t>
                      </a:r>
                      <a:r>
                        <a:rPr lang="en-US" sz="1600" spc="-15">
                          <a:effectLst/>
                        </a:rPr>
                        <a:t> </a:t>
                      </a:r>
                      <a:r>
                        <a:rPr lang="en-US" sz="1600">
                          <a:effectLst/>
                        </a:rPr>
                        <a:t>PE</a:t>
                      </a:r>
                      <a:r>
                        <a:rPr lang="en-US" sz="1600" spc="-15">
                          <a:effectLst/>
                        </a:rPr>
                        <a:t> </a:t>
                      </a:r>
                      <a:r>
                        <a:rPr lang="en-US" sz="1600">
                          <a:effectLst/>
                        </a:rPr>
                        <a:t>and</a:t>
                      </a:r>
                      <a:r>
                        <a:rPr lang="en-US" sz="1600" spc="-20">
                          <a:effectLst/>
                        </a:rPr>
                        <a:t> </a:t>
                      </a:r>
                      <a:r>
                        <a:rPr lang="en-US" sz="1600">
                          <a:effectLst/>
                        </a:rPr>
                        <a:t>sport</a:t>
                      </a:r>
                      <a:r>
                        <a:rPr lang="en-US" sz="1600" spc="-20">
                          <a:effectLst/>
                        </a:rPr>
                        <a:t> </a:t>
                      </a:r>
                      <a:r>
                        <a:rPr lang="en-US" sz="1600">
                          <a:effectLst/>
                        </a:rPr>
                        <a:t>premium</a:t>
                      </a:r>
                      <a:r>
                        <a:rPr lang="en-US" sz="1600" spc="-15">
                          <a:effectLst/>
                        </a:rPr>
                        <a:t> </a:t>
                      </a:r>
                      <a:r>
                        <a:rPr lang="en-US" sz="1600">
                          <a:effectLst/>
                        </a:rPr>
                        <a:t>to</a:t>
                      </a:r>
                      <a:r>
                        <a:rPr lang="en-US" sz="1600" spc="-20">
                          <a:effectLst/>
                        </a:rPr>
                        <a:t> </a:t>
                      </a:r>
                      <a:r>
                        <a:rPr lang="en-US" sz="1600">
                          <a:effectLst/>
                        </a:rPr>
                        <a:t>provide</a:t>
                      </a:r>
                      <a:r>
                        <a:rPr lang="en-US" sz="1600" spc="-15">
                          <a:effectLst/>
                        </a:rPr>
                        <a:t> </a:t>
                      </a:r>
                      <a:r>
                        <a:rPr lang="en-US" sz="1600">
                          <a:effectLst/>
                        </a:rPr>
                        <a:t>additional</a:t>
                      </a:r>
                      <a:r>
                        <a:rPr lang="en-US" sz="1600" spc="-20">
                          <a:effectLst/>
                        </a:rPr>
                        <a:t> </a:t>
                      </a:r>
                      <a:r>
                        <a:rPr lang="en-US" sz="1600">
                          <a:effectLst/>
                        </a:rPr>
                        <a:t>provision</a:t>
                      </a:r>
                      <a:r>
                        <a:rPr lang="en-US" sz="1600" spc="-15">
                          <a:effectLst/>
                        </a:rPr>
                        <a:t> </a:t>
                      </a:r>
                      <a:r>
                        <a:rPr lang="en-US" sz="1600">
                          <a:effectLst/>
                        </a:rPr>
                        <a:t>for</a:t>
                      </a:r>
                      <a:r>
                        <a:rPr lang="en-US" sz="1600" spc="-20">
                          <a:effectLst/>
                        </a:rPr>
                        <a:t> </a:t>
                      </a:r>
                      <a:r>
                        <a:rPr lang="en-US" sz="1600">
                          <a:effectLst/>
                        </a:rPr>
                        <a:t>swimming</a:t>
                      </a:r>
                      <a:r>
                        <a:rPr lang="en-US" sz="1600" spc="-15">
                          <a:effectLst/>
                        </a:rPr>
                        <a:t> </a:t>
                      </a:r>
                      <a:r>
                        <a:rPr lang="en-US" sz="1600">
                          <a:effectLst/>
                        </a:rPr>
                        <a:t>but</a:t>
                      </a:r>
                      <a:r>
                        <a:rPr lang="en-US" sz="1600" spc="-20">
                          <a:effectLst/>
                        </a:rPr>
                        <a:t> </a:t>
                      </a:r>
                      <a:r>
                        <a:rPr lang="en-US" sz="1600">
                          <a:effectLst/>
                        </a:rPr>
                        <a:t>this must be for activity over and above the national curriculum requirements. Have you used it in this way?</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27305">
                        <a:spcBef>
                          <a:spcPts val="635"/>
                        </a:spcBef>
                        <a:spcAft>
                          <a:spcPts val="0"/>
                        </a:spcAft>
                      </a:pPr>
                      <a:r>
                        <a:rPr lang="en-US" sz="1600" u="sng" spc="-10">
                          <a:effectLst/>
                        </a:rPr>
                        <a:t>Yes</a:t>
                      </a:r>
                      <a:r>
                        <a:rPr lang="en-US" sz="1600" spc="-10">
                          <a:effectLst/>
                        </a:rPr>
                        <a:t>/No</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876024989"/>
                  </a:ext>
                </a:extLst>
              </a:tr>
            </a:tbl>
          </a:graphicData>
        </a:graphic>
      </p:graphicFrame>
    </p:spTree>
    <p:extLst>
      <p:ext uri="{BB962C8B-B14F-4D97-AF65-F5344CB8AC3E}">
        <p14:creationId xmlns:p14="http://schemas.microsoft.com/office/powerpoint/2010/main" val="775455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4" name="Group 13">
            <a:extLst>
              <a:ext uri="{FF2B5EF4-FFF2-40B4-BE49-F238E27FC236}">
                <a16:creationId xmlns:a16="http://schemas.microsoft.com/office/drawing/2014/main" id="{4D431671-5191-4947-8899-E90505A704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5" name="Straight Connector 14">
              <a:extLst>
                <a:ext uri="{FF2B5EF4-FFF2-40B4-BE49-F238E27FC236}">
                  <a16:creationId xmlns:a16="http://schemas.microsoft.com/office/drawing/2014/main" id="{877D2E98-ED65-4121-9DA5-6DBB831D0F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A94A307-5B5D-4E42-95B3-064D5093AD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CB3B32C-3BDA-4D41-9802-681B0599FD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5BDBFD6-7C61-4520-8203-BAB1986C15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4ABA4D7-9904-42C4-B0CD-B1CE2E0D37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B63F0D6-8747-4126-9359-B730EB21B7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91CD660-F5B2-49AC-9EFC-CE94B843B4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4BEB7EB-8E7F-4A4B-8581-73CE2003F2F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4FB70E-6820-4456-872A-937F520606C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3598DD6-9887-4CF7-BAFE-F96E0324EB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A503E64-565F-465B-A25C-042C5706C5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140EE7B-5CA1-4DCB-8652-6E4D2147B0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85077BE-700D-4C44-AA4D-7CF4E8FD71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B8B3FEB-D353-443D-A148-3915606516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1FF5FBB-3BD8-46EB-BDF9-081B29A444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C2E11FD-78A4-4F5C-A419-F0237DCAD27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F708EBE-3154-4FF4-8E8F-88A0762080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7A99B5C-EB03-4D56-8DFE-B006D7081B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FCBAFF0-9FB4-4160-B9BE-CCBE1D8B8C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26953D7-154A-49A4-B2E1-D94D365EC4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36E3E12-5D96-48DB-8320-6294287740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A059482-79BA-4E80-80A2-36FD8408DA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4EF88B3-C210-433D-B20D-FE41B4D5F93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3665D3E-61E7-4EDF-A208-56449D765C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74CF3B0-C9C3-4683-94A3-DC0AE1E745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BE90EF9-6DF5-47F4-A069-9F613C8142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F844EBDE-5A9F-4E9F-8A55-57FB9E9797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491FC45-82C4-40CD-8D0C-0A2F86E8A1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1AD0FE3-6144-4171-943E-0E65D08E80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7BA4499-5E6A-4998-A0F4-614E65552B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AFE7A6F-A7F0-4406-809F-E23FCB201E3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A1CD4E1A-C156-DA9E-5433-9F18CCFAA09B}"/>
              </a:ext>
            </a:extLst>
          </p:cNvPr>
          <p:cNvSpPr>
            <a:spLocks noGrp="1"/>
          </p:cNvSpPr>
          <p:nvPr>
            <p:ph type="title"/>
          </p:nvPr>
        </p:nvSpPr>
        <p:spPr>
          <a:xfrm>
            <a:off x="6088653" y="725951"/>
            <a:ext cx="4927425" cy="1938525"/>
          </a:xfrm>
        </p:spPr>
        <p:txBody>
          <a:bodyPr>
            <a:normAutofit/>
          </a:bodyPr>
          <a:lstStyle/>
          <a:p>
            <a:pPr>
              <a:lnSpc>
                <a:spcPct val="90000"/>
              </a:lnSpc>
            </a:pPr>
            <a:r>
              <a:rPr lang="en-GB"/>
              <a:t>HGPS commitment to Swimming</a:t>
            </a:r>
          </a:p>
        </p:txBody>
      </p:sp>
      <p:pic>
        <p:nvPicPr>
          <p:cNvPr id="7" name="Picture 6" descr="A child underwater with thumbs up&#10;&#10;Description automatically generated">
            <a:extLst>
              <a:ext uri="{FF2B5EF4-FFF2-40B4-BE49-F238E27FC236}">
                <a16:creationId xmlns:a16="http://schemas.microsoft.com/office/drawing/2014/main" id="{42F34D7F-2F95-33A0-9FAB-67A3E832F7C2}"/>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345" r="23845"/>
          <a:stretch/>
        </p:blipFill>
        <p:spPr>
          <a:xfrm>
            <a:off x="1" y="10"/>
            <a:ext cx="5854890" cy="6857990"/>
          </a:xfrm>
          <a:custGeom>
            <a:avLst/>
            <a:gdLst/>
            <a:ahLst/>
            <a:cxnLst/>
            <a:rect l="l" t="t" r="r" b="b"/>
            <a:pathLst>
              <a:path w="6036633" h="6858000">
                <a:moveTo>
                  <a:pt x="0" y="0"/>
                </a:moveTo>
                <a:lnTo>
                  <a:pt x="5782584" y="0"/>
                </a:lnTo>
                <a:lnTo>
                  <a:pt x="5847735" y="280891"/>
                </a:lnTo>
                <a:cubicBezTo>
                  <a:pt x="6512611" y="3337011"/>
                  <a:pt x="5215360" y="3533975"/>
                  <a:pt x="5130974" y="6590095"/>
                </a:cubicBezTo>
                <a:lnTo>
                  <a:pt x="5127340" y="6858000"/>
                </a:lnTo>
                <a:lnTo>
                  <a:pt x="0" y="6858000"/>
                </a:lnTo>
                <a:close/>
              </a:path>
            </a:pathLst>
          </a:custGeom>
        </p:spPr>
      </p:pic>
      <p:sp>
        <p:nvSpPr>
          <p:cNvPr id="47" name="Right Triangle 46">
            <a:extLst>
              <a:ext uri="{FF2B5EF4-FFF2-40B4-BE49-F238E27FC236}">
                <a16:creationId xmlns:a16="http://schemas.microsoft.com/office/drawing/2014/main" id="{BEAC0A80-07D3-49CB-87C3-BC34F219D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6297339" y="-292624"/>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Content Placeholder 2">
            <a:extLst>
              <a:ext uri="{FF2B5EF4-FFF2-40B4-BE49-F238E27FC236}">
                <a16:creationId xmlns:a16="http://schemas.microsoft.com/office/drawing/2014/main" id="{E74A69CD-4B1F-BA9E-915D-E945F9EDFBCB}"/>
              </a:ext>
            </a:extLst>
          </p:cNvPr>
          <p:cNvSpPr>
            <a:spLocks noGrp="1"/>
          </p:cNvSpPr>
          <p:nvPr>
            <p:ph idx="1"/>
          </p:nvPr>
        </p:nvSpPr>
        <p:spPr>
          <a:xfrm>
            <a:off x="6088653" y="2886116"/>
            <a:ext cx="4927425" cy="3245931"/>
          </a:xfrm>
        </p:spPr>
        <p:txBody>
          <a:bodyPr>
            <a:normAutofit/>
          </a:bodyPr>
          <a:lstStyle/>
          <a:p>
            <a:pPr>
              <a:lnSpc>
                <a:spcPct val="100000"/>
              </a:lnSpc>
            </a:pPr>
            <a:r>
              <a:rPr lang="en-GB" sz="1700"/>
              <a:t>Half a term of swimming lessons from Year 1 - 6</a:t>
            </a:r>
          </a:p>
          <a:p>
            <a:pPr>
              <a:lnSpc>
                <a:spcPct val="100000"/>
              </a:lnSpc>
            </a:pPr>
            <a:r>
              <a:rPr lang="en-GB" sz="1700"/>
              <a:t>Summative Assessment </a:t>
            </a:r>
          </a:p>
          <a:p>
            <a:pPr>
              <a:lnSpc>
                <a:spcPct val="100000"/>
              </a:lnSpc>
            </a:pPr>
            <a:r>
              <a:rPr lang="en-GB" sz="1700"/>
              <a:t>Teacher CPD </a:t>
            </a:r>
          </a:p>
          <a:p>
            <a:pPr>
              <a:lnSpc>
                <a:spcPct val="100000"/>
              </a:lnSpc>
            </a:pPr>
            <a:r>
              <a:rPr lang="en-GB" sz="1700"/>
              <a:t>Water Safety assemblies for children</a:t>
            </a:r>
          </a:p>
          <a:p>
            <a:pPr>
              <a:lnSpc>
                <a:spcPct val="100000"/>
              </a:lnSpc>
            </a:pPr>
            <a:endParaRPr lang="en-GB" sz="1700"/>
          </a:p>
          <a:p>
            <a:pPr>
              <a:lnSpc>
                <a:spcPct val="100000"/>
              </a:lnSpc>
            </a:pPr>
            <a:r>
              <a:rPr lang="en-GB" sz="1700"/>
              <a:t>Over £8000 of Sports Premium funding was spent on Swimming last academic year for years 1-4 </a:t>
            </a:r>
          </a:p>
          <a:p>
            <a:pPr>
              <a:lnSpc>
                <a:spcPct val="100000"/>
              </a:lnSpc>
            </a:pPr>
            <a:endParaRPr lang="en-GB" sz="1700"/>
          </a:p>
        </p:txBody>
      </p:sp>
      <p:sp>
        <p:nvSpPr>
          <p:cNvPr id="5" name="TextBox 4">
            <a:extLst>
              <a:ext uri="{FF2B5EF4-FFF2-40B4-BE49-F238E27FC236}">
                <a16:creationId xmlns:a16="http://schemas.microsoft.com/office/drawing/2014/main" id="{A72795A3-3023-9281-1ECE-6EBF56D64066}"/>
              </a:ext>
            </a:extLst>
          </p:cNvPr>
          <p:cNvSpPr txBox="1"/>
          <p:nvPr/>
        </p:nvSpPr>
        <p:spPr>
          <a:xfrm>
            <a:off x="5491508" y="6125810"/>
            <a:ext cx="6674617" cy="646331"/>
          </a:xfrm>
          <a:prstGeom prst="rect">
            <a:avLst/>
          </a:prstGeom>
          <a:noFill/>
        </p:spPr>
        <p:txBody>
          <a:bodyPr wrap="square" rtlCol="0">
            <a:spAutoFit/>
          </a:bodyPr>
          <a:lstStyle/>
          <a:p>
            <a:pPr algn="ctr">
              <a:spcAft>
                <a:spcPts val="600"/>
              </a:spcAft>
            </a:pPr>
            <a:r>
              <a:rPr lang="en-GB"/>
              <a:t>Would you be willing to support us continue with our commitment by supporting the cost of coach fees?</a:t>
            </a:r>
          </a:p>
        </p:txBody>
      </p:sp>
    </p:spTree>
    <p:extLst>
      <p:ext uri="{BB962C8B-B14F-4D97-AF65-F5344CB8AC3E}">
        <p14:creationId xmlns:p14="http://schemas.microsoft.com/office/powerpoint/2010/main" val="2801953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5" name="Group 7174">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7176" name="Straight Connector 7175">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77" name="Straight Connector 7176">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78" name="Straight Connector 7177">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79" name="Straight Connector 7178">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0" name="Straight Connector 7179">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1" name="Straight Connector 7180">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2" name="Straight Connector 7181">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3" name="Straight Connector 7182">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4" name="Straight Connector 7183">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5" name="Straight Connector 7184">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6" name="Straight Connector 7185">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7" name="Straight Connector 7186">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8" name="Straight Connector 7187">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89" name="Straight Connector 7188">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0" name="Straight Connector 7189">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1" name="Straight Connector 7190">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2" name="Straight Connector 7191">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3" name="Straight Connector 7192">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4" name="Straight Connector 7193">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5" name="Straight Connector 7194">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6" name="Straight Connector 7195">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7" name="Straight Connector 7196">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8" name="Straight Connector 7197">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99" name="Straight Connector 7198">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00" name="Straight Connector 7199">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01" name="Straight Connector 7200">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02" name="Straight Connector 7201">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03" name="Straight Connector 7202">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04" name="Straight Connector 7203">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05" name="Straight Connector 7204">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06" name="Straight Connector 7205">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7208" name="Right Triangle 7207">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7210" name="Rectangle 7209">
            <a:extLst>
              <a:ext uri="{FF2B5EF4-FFF2-40B4-BE49-F238E27FC236}">
                <a16:creationId xmlns:a16="http://schemas.microsoft.com/office/drawing/2014/main" id="{A173122F-D466-4F08-90FA-0038F7AC21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7212" name="Group 7211">
            <a:extLst>
              <a:ext uri="{FF2B5EF4-FFF2-40B4-BE49-F238E27FC236}">
                <a16:creationId xmlns:a16="http://schemas.microsoft.com/office/drawing/2014/main" id="{B19EC7B8-C390-4F1B-8960-E6D3245103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7213" name="Straight Connector 7212">
              <a:extLst>
                <a:ext uri="{FF2B5EF4-FFF2-40B4-BE49-F238E27FC236}">
                  <a16:creationId xmlns:a16="http://schemas.microsoft.com/office/drawing/2014/main" id="{7CEE1CC1-2CD0-4957-8A12-48FA80C0CC2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14" name="Straight Connector 7213">
              <a:extLst>
                <a:ext uri="{FF2B5EF4-FFF2-40B4-BE49-F238E27FC236}">
                  <a16:creationId xmlns:a16="http://schemas.microsoft.com/office/drawing/2014/main" id="{34901FEB-A7C2-457B-A124-AD433B04174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15" name="Straight Connector 7214">
              <a:extLst>
                <a:ext uri="{FF2B5EF4-FFF2-40B4-BE49-F238E27FC236}">
                  <a16:creationId xmlns:a16="http://schemas.microsoft.com/office/drawing/2014/main" id="{C76048A8-79AA-454C-BD3E-3004F742681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16" name="Straight Connector 7215">
              <a:extLst>
                <a:ext uri="{FF2B5EF4-FFF2-40B4-BE49-F238E27FC236}">
                  <a16:creationId xmlns:a16="http://schemas.microsoft.com/office/drawing/2014/main" id="{77B51975-25FE-4328-9815-2AA302F28AB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17" name="Straight Connector 7216">
              <a:extLst>
                <a:ext uri="{FF2B5EF4-FFF2-40B4-BE49-F238E27FC236}">
                  <a16:creationId xmlns:a16="http://schemas.microsoft.com/office/drawing/2014/main" id="{B440B47E-6D3E-4978-B887-B53DA0BFF5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18" name="Straight Connector 7217">
              <a:extLst>
                <a:ext uri="{FF2B5EF4-FFF2-40B4-BE49-F238E27FC236}">
                  <a16:creationId xmlns:a16="http://schemas.microsoft.com/office/drawing/2014/main" id="{FD94D0A1-D760-40DE-B758-008B93D588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19" name="Straight Connector 7218">
              <a:extLst>
                <a:ext uri="{FF2B5EF4-FFF2-40B4-BE49-F238E27FC236}">
                  <a16:creationId xmlns:a16="http://schemas.microsoft.com/office/drawing/2014/main" id="{F9E590CB-0538-40D7-9CAC-1BBD39CC27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0" name="Straight Connector 7219">
              <a:extLst>
                <a:ext uri="{FF2B5EF4-FFF2-40B4-BE49-F238E27FC236}">
                  <a16:creationId xmlns:a16="http://schemas.microsoft.com/office/drawing/2014/main" id="{5D7C67DA-B2AA-46E2-8065-1F862A6F72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1" name="Straight Connector 7220">
              <a:extLst>
                <a:ext uri="{FF2B5EF4-FFF2-40B4-BE49-F238E27FC236}">
                  <a16:creationId xmlns:a16="http://schemas.microsoft.com/office/drawing/2014/main" id="{C0C2ED54-1B65-4F4A-B14B-41FC05B372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2" name="Straight Connector 7221">
              <a:extLst>
                <a:ext uri="{FF2B5EF4-FFF2-40B4-BE49-F238E27FC236}">
                  <a16:creationId xmlns:a16="http://schemas.microsoft.com/office/drawing/2014/main" id="{EAE5BBBC-F576-4D54-BF67-C00BB1F4F9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3" name="Straight Connector 7222">
              <a:extLst>
                <a:ext uri="{FF2B5EF4-FFF2-40B4-BE49-F238E27FC236}">
                  <a16:creationId xmlns:a16="http://schemas.microsoft.com/office/drawing/2014/main" id="{90D490E7-12F8-40DC-A9C1-D119667EEF4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4" name="Straight Connector 7223">
              <a:extLst>
                <a:ext uri="{FF2B5EF4-FFF2-40B4-BE49-F238E27FC236}">
                  <a16:creationId xmlns:a16="http://schemas.microsoft.com/office/drawing/2014/main" id="{6C855383-9F21-4BDA-8FCA-22AF3D69FFC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5" name="Straight Connector 7224">
              <a:extLst>
                <a:ext uri="{FF2B5EF4-FFF2-40B4-BE49-F238E27FC236}">
                  <a16:creationId xmlns:a16="http://schemas.microsoft.com/office/drawing/2014/main" id="{FC3E600C-E08A-418E-B30E-2B0FC15DF9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6" name="Straight Connector 7225">
              <a:extLst>
                <a:ext uri="{FF2B5EF4-FFF2-40B4-BE49-F238E27FC236}">
                  <a16:creationId xmlns:a16="http://schemas.microsoft.com/office/drawing/2014/main" id="{E980D58F-BD3F-4B47-9BD2-888B0D9D19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7" name="Straight Connector 7226">
              <a:extLst>
                <a:ext uri="{FF2B5EF4-FFF2-40B4-BE49-F238E27FC236}">
                  <a16:creationId xmlns:a16="http://schemas.microsoft.com/office/drawing/2014/main" id="{43544818-9B28-4A71-8D7B-80727A5326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8" name="Straight Connector 7227">
              <a:extLst>
                <a:ext uri="{FF2B5EF4-FFF2-40B4-BE49-F238E27FC236}">
                  <a16:creationId xmlns:a16="http://schemas.microsoft.com/office/drawing/2014/main" id="{101FFBC7-035F-48C5-91FA-4A4973FCD6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29" name="Straight Connector 7228">
              <a:extLst>
                <a:ext uri="{FF2B5EF4-FFF2-40B4-BE49-F238E27FC236}">
                  <a16:creationId xmlns:a16="http://schemas.microsoft.com/office/drawing/2014/main" id="{D6195BC5-BB4E-4F3F-8378-0B308B4252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0" name="Straight Connector 7229">
              <a:extLst>
                <a:ext uri="{FF2B5EF4-FFF2-40B4-BE49-F238E27FC236}">
                  <a16:creationId xmlns:a16="http://schemas.microsoft.com/office/drawing/2014/main" id="{02404171-AF5C-4FA1-9D4E-DCF75562BD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1" name="Straight Connector 7230">
              <a:extLst>
                <a:ext uri="{FF2B5EF4-FFF2-40B4-BE49-F238E27FC236}">
                  <a16:creationId xmlns:a16="http://schemas.microsoft.com/office/drawing/2014/main" id="{BAD45A86-9385-473D-9DBF-565E0A94AF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2" name="Straight Connector 7231">
              <a:extLst>
                <a:ext uri="{FF2B5EF4-FFF2-40B4-BE49-F238E27FC236}">
                  <a16:creationId xmlns:a16="http://schemas.microsoft.com/office/drawing/2014/main" id="{DBA5A228-913F-4D4F-AB25-5372936246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3" name="Straight Connector 7232">
              <a:extLst>
                <a:ext uri="{FF2B5EF4-FFF2-40B4-BE49-F238E27FC236}">
                  <a16:creationId xmlns:a16="http://schemas.microsoft.com/office/drawing/2014/main" id="{A87E8BFE-D92E-4EB3-ADD1-FB75CAA683B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4" name="Straight Connector 7233">
              <a:extLst>
                <a:ext uri="{FF2B5EF4-FFF2-40B4-BE49-F238E27FC236}">
                  <a16:creationId xmlns:a16="http://schemas.microsoft.com/office/drawing/2014/main" id="{08756FCD-8335-4089-B4EE-13D629E53E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5" name="Straight Connector 7234">
              <a:extLst>
                <a:ext uri="{FF2B5EF4-FFF2-40B4-BE49-F238E27FC236}">
                  <a16:creationId xmlns:a16="http://schemas.microsoft.com/office/drawing/2014/main" id="{A9707D7B-937E-4DC3-87BA-B7B7042682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6" name="Straight Connector 7235">
              <a:extLst>
                <a:ext uri="{FF2B5EF4-FFF2-40B4-BE49-F238E27FC236}">
                  <a16:creationId xmlns:a16="http://schemas.microsoft.com/office/drawing/2014/main" id="{AB1A72DC-3F29-4488-9051-C21E1CBB7E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7" name="Straight Connector 7236">
              <a:extLst>
                <a:ext uri="{FF2B5EF4-FFF2-40B4-BE49-F238E27FC236}">
                  <a16:creationId xmlns:a16="http://schemas.microsoft.com/office/drawing/2014/main" id="{956DAD76-815C-4F16-98CF-8E8BE1965B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8" name="Straight Connector 7237">
              <a:extLst>
                <a:ext uri="{FF2B5EF4-FFF2-40B4-BE49-F238E27FC236}">
                  <a16:creationId xmlns:a16="http://schemas.microsoft.com/office/drawing/2014/main" id="{1AF2F8C5-6691-4EBD-B42E-4B17DF1ED2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39" name="Straight Connector 7238">
              <a:extLst>
                <a:ext uri="{FF2B5EF4-FFF2-40B4-BE49-F238E27FC236}">
                  <a16:creationId xmlns:a16="http://schemas.microsoft.com/office/drawing/2014/main" id="{D32ED14D-1C00-41C8-849C-030A1434E46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40" name="Straight Connector 7239">
              <a:extLst>
                <a:ext uri="{FF2B5EF4-FFF2-40B4-BE49-F238E27FC236}">
                  <a16:creationId xmlns:a16="http://schemas.microsoft.com/office/drawing/2014/main" id="{62F296F5-9867-45CA-BF0A-EF216F6A80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41" name="Straight Connector 7240">
              <a:extLst>
                <a:ext uri="{FF2B5EF4-FFF2-40B4-BE49-F238E27FC236}">
                  <a16:creationId xmlns:a16="http://schemas.microsoft.com/office/drawing/2014/main" id="{53B72471-9DB5-428B-AF52-E11E03B9FD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42" name="Straight Connector 7241">
              <a:extLst>
                <a:ext uri="{FF2B5EF4-FFF2-40B4-BE49-F238E27FC236}">
                  <a16:creationId xmlns:a16="http://schemas.microsoft.com/office/drawing/2014/main" id="{B8656B49-5277-4610-BD7B-F5D98170B5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43" name="Straight Connector 7242">
              <a:extLst>
                <a:ext uri="{FF2B5EF4-FFF2-40B4-BE49-F238E27FC236}">
                  <a16:creationId xmlns:a16="http://schemas.microsoft.com/office/drawing/2014/main" id="{F1A47399-8F78-4DB1-BD21-1166BCB267C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7245" name="Right Triangle 7244">
            <a:extLst>
              <a:ext uri="{FF2B5EF4-FFF2-40B4-BE49-F238E27FC236}">
                <a16:creationId xmlns:a16="http://schemas.microsoft.com/office/drawing/2014/main" id="{F952A221-69C2-46B3-890D-354CA5961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5810332" y="-286720"/>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5C1271A0-00A5-7670-8196-108E14D786BF}"/>
              </a:ext>
            </a:extLst>
          </p:cNvPr>
          <p:cNvSpPr>
            <a:spLocks noGrp="1"/>
          </p:cNvSpPr>
          <p:nvPr>
            <p:ph type="title"/>
          </p:nvPr>
        </p:nvSpPr>
        <p:spPr>
          <a:xfrm>
            <a:off x="1169071" y="722904"/>
            <a:ext cx="9821130" cy="1075904"/>
          </a:xfrm>
        </p:spPr>
        <p:txBody>
          <a:bodyPr vert="horz" lIns="91440" tIns="45720" rIns="91440" bIns="45720" rtlCol="0" anchor="b">
            <a:normAutofit/>
          </a:bodyPr>
          <a:lstStyle/>
          <a:p>
            <a:pPr algn="ctr"/>
            <a:r>
              <a:rPr lang="en-US" sz="5400"/>
              <a:t>Well Schools</a:t>
            </a:r>
          </a:p>
        </p:txBody>
      </p:sp>
      <p:sp>
        <p:nvSpPr>
          <p:cNvPr id="3" name="Content Placeholder 2">
            <a:extLst>
              <a:ext uri="{FF2B5EF4-FFF2-40B4-BE49-F238E27FC236}">
                <a16:creationId xmlns:a16="http://schemas.microsoft.com/office/drawing/2014/main" id="{D748977C-B51A-21B3-8696-114846604813}"/>
              </a:ext>
            </a:extLst>
          </p:cNvPr>
          <p:cNvSpPr>
            <a:spLocks noGrp="1"/>
          </p:cNvSpPr>
          <p:nvPr>
            <p:ph idx="1"/>
          </p:nvPr>
        </p:nvSpPr>
        <p:spPr>
          <a:xfrm>
            <a:off x="2139657" y="1970523"/>
            <a:ext cx="7893025" cy="614834"/>
          </a:xfrm>
        </p:spPr>
        <p:txBody>
          <a:bodyPr vert="horz" lIns="91440" tIns="45720" rIns="91440" bIns="45720" rtlCol="0" anchor="ctr">
            <a:normAutofit/>
          </a:bodyPr>
          <a:lstStyle/>
          <a:p>
            <a:pPr marL="0" indent="0" algn="ctr">
              <a:buNone/>
            </a:pPr>
            <a:r>
              <a:rPr lang="en-US" sz="2400">
                <a:hlinkClick r:id="rId2"/>
              </a:rPr>
              <a:t>https://www.youtube.com/watch?v=aKPtuRIUzHM</a:t>
            </a:r>
            <a:r>
              <a:rPr lang="en-US" sz="2400"/>
              <a:t> </a:t>
            </a:r>
          </a:p>
        </p:txBody>
      </p:sp>
      <p:pic>
        <p:nvPicPr>
          <p:cNvPr id="7170" name="Picture 2" descr="Bright Futures Educational Trust on Twitter: &quot;We're proud to be part of the  @well_schools movement which aims to place wellbeing at the heart of schools  to drive the future of education. Watch">
            <a:extLst>
              <a:ext uri="{FF2B5EF4-FFF2-40B4-BE49-F238E27FC236}">
                <a16:creationId xmlns:a16="http://schemas.microsoft.com/office/drawing/2014/main" id="{98E691D0-7FFF-7612-713A-88E50DBCBC7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30001" y="2884564"/>
            <a:ext cx="8725735" cy="3257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4302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F8CC0-5F4A-5515-363F-8BE962A4BDAA}"/>
              </a:ext>
            </a:extLst>
          </p:cNvPr>
          <p:cNvSpPr>
            <a:spLocks noGrp="1"/>
          </p:cNvSpPr>
          <p:nvPr>
            <p:ph type="title"/>
          </p:nvPr>
        </p:nvSpPr>
        <p:spPr/>
        <p:txBody>
          <a:bodyPr/>
          <a:lstStyle/>
          <a:p>
            <a:r>
              <a:rPr lang="en-GB"/>
              <a:t>Why have we become a Well School?</a:t>
            </a:r>
          </a:p>
        </p:txBody>
      </p:sp>
      <p:graphicFrame>
        <p:nvGraphicFramePr>
          <p:cNvPr id="10" name="Content Placeholder 2">
            <a:extLst>
              <a:ext uri="{FF2B5EF4-FFF2-40B4-BE49-F238E27FC236}">
                <a16:creationId xmlns:a16="http://schemas.microsoft.com/office/drawing/2014/main" id="{ED516385-B81C-3861-0DCA-C0DF29B8CB12}"/>
              </a:ext>
            </a:extLst>
          </p:cNvPr>
          <p:cNvGraphicFramePr>
            <a:graphicFrameLocks noGrp="1"/>
          </p:cNvGraphicFramePr>
          <p:nvPr>
            <p:ph idx="1"/>
          </p:nvPr>
        </p:nvGraphicFramePr>
        <p:xfrm>
          <a:off x="691079" y="2340131"/>
          <a:ext cx="10325000" cy="3564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2801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FA318F9F-5E29-BA42-5960-5D07C4B3769C}"/>
              </a:ext>
            </a:extLst>
          </p:cNvPr>
          <p:cNvPicPr>
            <a:picLocks noGrp="1" noChangeAspect="1"/>
          </p:cNvPicPr>
          <p:nvPr>
            <p:ph idx="1"/>
          </p:nvPr>
        </p:nvPicPr>
        <p:blipFill>
          <a:blip r:embed="rId2"/>
          <a:stretch>
            <a:fillRect/>
          </a:stretch>
        </p:blipFill>
        <p:spPr>
          <a:xfrm>
            <a:off x="1085308" y="148025"/>
            <a:ext cx="9938291" cy="6725536"/>
          </a:xfrm>
        </p:spPr>
      </p:pic>
    </p:spTree>
    <p:extLst>
      <p:ext uri="{BB962C8B-B14F-4D97-AF65-F5344CB8AC3E}">
        <p14:creationId xmlns:p14="http://schemas.microsoft.com/office/powerpoint/2010/main" val="9982927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852E3739-5A92-2AA5-66AD-93512BC7157E}"/>
              </a:ext>
            </a:extLst>
          </p:cNvPr>
          <p:cNvPicPr>
            <a:picLocks noGrp="1" noChangeAspect="1"/>
          </p:cNvPicPr>
          <p:nvPr>
            <p:ph idx="1"/>
          </p:nvPr>
        </p:nvPicPr>
        <p:blipFill rotWithShape="1">
          <a:blip r:embed="rId2"/>
          <a:srcRect r="66260"/>
          <a:stretch/>
        </p:blipFill>
        <p:spPr>
          <a:xfrm>
            <a:off x="750103" y="1927115"/>
            <a:ext cx="2722880" cy="4722302"/>
          </a:xfrm>
        </p:spPr>
      </p:pic>
      <p:sp>
        <p:nvSpPr>
          <p:cNvPr id="4" name="Rectangle: Rounded Corners 3">
            <a:extLst>
              <a:ext uri="{FF2B5EF4-FFF2-40B4-BE49-F238E27FC236}">
                <a16:creationId xmlns:a16="http://schemas.microsoft.com/office/drawing/2014/main" id="{ABC88D59-80FE-C917-66F9-B1CA56A39729}"/>
              </a:ext>
            </a:extLst>
          </p:cNvPr>
          <p:cNvSpPr/>
          <p:nvPr/>
        </p:nvSpPr>
        <p:spPr>
          <a:xfrm>
            <a:off x="822960" y="725951"/>
            <a:ext cx="2722880" cy="1153649"/>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DFE1403-311F-67F0-547A-5DA9462ABFD2}"/>
              </a:ext>
            </a:extLst>
          </p:cNvPr>
          <p:cNvSpPr txBox="1"/>
          <p:nvPr/>
        </p:nvSpPr>
        <p:spPr>
          <a:xfrm>
            <a:off x="1573495" y="1118109"/>
            <a:ext cx="1221809" cy="369332"/>
          </a:xfrm>
          <a:prstGeom prst="rect">
            <a:avLst/>
          </a:prstGeom>
          <a:noFill/>
        </p:spPr>
        <p:txBody>
          <a:bodyPr wrap="none" rtlCol="0">
            <a:spAutoFit/>
          </a:bodyPr>
          <a:lstStyle/>
          <a:p>
            <a:r>
              <a:rPr lang="en-GB"/>
              <a:t>Well Lead</a:t>
            </a:r>
          </a:p>
        </p:txBody>
      </p:sp>
      <p:sp>
        <p:nvSpPr>
          <p:cNvPr id="6" name="Rectangle: Rounded Corners 5">
            <a:extLst>
              <a:ext uri="{FF2B5EF4-FFF2-40B4-BE49-F238E27FC236}">
                <a16:creationId xmlns:a16="http://schemas.microsoft.com/office/drawing/2014/main" id="{76FC2442-3B9A-FECE-C9BE-AC6E75E28FF8}"/>
              </a:ext>
            </a:extLst>
          </p:cNvPr>
          <p:cNvSpPr/>
          <p:nvPr/>
        </p:nvSpPr>
        <p:spPr>
          <a:xfrm>
            <a:off x="4734560" y="712505"/>
            <a:ext cx="2722880" cy="1153649"/>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BC9AFE84-DC1B-B39B-4DB3-BD1C43C25837}"/>
              </a:ext>
            </a:extLst>
          </p:cNvPr>
          <p:cNvSpPr/>
          <p:nvPr/>
        </p:nvSpPr>
        <p:spPr>
          <a:xfrm>
            <a:off x="8646160" y="712505"/>
            <a:ext cx="2722880" cy="1153649"/>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B42BD2F-2624-A372-F6AD-5E9F4C87692C}"/>
              </a:ext>
            </a:extLst>
          </p:cNvPr>
          <p:cNvSpPr txBox="1"/>
          <p:nvPr/>
        </p:nvSpPr>
        <p:spPr>
          <a:xfrm>
            <a:off x="5255064" y="1118109"/>
            <a:ext cx="1681871" cy="369332"/>
          </a:xfrm>
          <a:prstGeom prst="rect">
            <a:avLst/>
          </a:prstGeom>
          <a:noFill/>
        </p:spPr>
        <p:txBody>
          <a:bodyPr wrap="none" rtlCol="0">
            <a:spAutoFit/>
          </a:bodyPr>
          <a:lstStyle/>
          <a:p>
            <a:r>
              <a:rPr lang="en-GB"/>
              <a:t>Well Prepared</a:t>
            </a:r>
          </a:p>
        </p:txBody>
      </p:sp>
      <p:sp>
        <p:nvSpPr>
          <p:cNvPr id="9" name="TextBox 8">
            <a:extLst>
              <a:ext uri="{FF2B5EF4-FFF2-40B4-BE49-F238E27FC236}">
                <a16:creationId xmlns:a16="http://schemas.microsoft.com/office/drawing/2014/main" id="{6D40CE6E-4D47-D80D-8261-E122B3B7A170}"/>
              </a:ext>
            </a:extLst>
          </p:cNvPr>
          <p:cNvSpPr txBox="1"/>
          <p:nvPr/>
        </p:nvSpPr>
        <p:spPr>
          <a:xfrm>
            <a:off x="9169870" y="1118109"/>
            <a:ext cx="1675459" cy="369332"/>
          </a:xfrm>
          <a:prstGeom prst="rect">
            <a:avLst/>
          </a:prstGeom>
          <a:noFill/>
        </p:spPr>
        <p:txBody>
          <a:bodyPr wrap="none" rtlCol="0">
            <a:spAutoFit/>
          </a:bodyPr>
          <a:lstStyle/>
          <a:p>
            <a:r>
              <a:rPr lang="en-GB"/>
              <a:t>Well Equipped</a:t>
            </a:r>
          </a:p>
        </p:txBody>
      </p:sp>
      <p:pic>
        <p:nvPicPr>
          <p:cNvPr id="12" name="Content Placeholder 10">
            <a:extLst>
              <a:ext uri="{FF2B5EF4-FFF2-40B4-BE49-F238E27FC236}">
                <a16:creationId xmlns:a16="http://schemas.microsoft.com/office/drawing/2014/main" id="{D013F93E-C833-1CEB-0F37-97AFCC9B193B}"/>
              </a:ext>
            </a:extLst>
          </p:cNvPr>
          <p:cNvPicPr>
            <a:picLocks noChangeAspect="1"/>
          </p:cNvPicPr>
          <p:nvPr/>
        </p:nvPicPr>
        <p:blipFill rotWithShape="1">
          <a:blip r:embed="rId2"/>
          <a:srcRect l="66751"/>
          <a:stretch/>
        </p:blipFill>
        <p:spPr>
          <a:xfrm>
            <a:off x="8683353" y="1927208"/>
            <a:ext cx="2648492" cy="4661156"/>
          </a:xfrm>
          <a:prstGeom prst="rect">
            <a:avLst/>
          </a:prstGeom>
        </p:spPr>
      </p:pic>
      <p:pic>
        <p:nvPicPr>
          <p:cNvPr id="13" name="Content Placeholder 10">
            <a:extLst>
              <a:ext uri="{FF2B5EF4-FFF2-40B4-BE49-F238E27FC236}">
                <a16:creationId xmlns:a16="http://schemas.microsoft.com/office/drawing/2014/main" id="{9A99E1B4-0AB2-ACB2-4739-C6ECCEC7999C}"/>
              </a:ext>
            </a:extLst>
          </p:cNvPr>
          <p:cNvPicPr>
            <a:picLocks noChangeAspect="1"/>
          </p:cNvPicPr>
          <p:nvPr/>
        </p:nvPicPr>
        <p:blipFill rotWithShape="1">
          <a:blip r:embed="rId2"/>
          <a:srcRect l="33598" r="32867"/>
          <a:stretch/>
        </p:blipFill>
        <p:spPr>
          <a:xfrm>
            <a:off x="4770243" y="1879600"/>
            <a:ext cx="2725901" cy="4756372"/>
          </a:xfrm>
          <a:prstGeom prst="rect">
            <a:avLst/>
          </a:prstGeom>
        </p:spPr>
      </p:pic>
    </p:spTree>
    <p:extLst>
      <p:ext uri="{BB962C8B-B14F-4D97-AF65-F5344CB8AC3E}">
        <p14:creationId xmlns:p14="http://schemas.microsoft.com/office/powerpoint/2010/main" val="3960530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52DDC-07A1-DA71-19D1-8A163430C2AF}"/>
              </a:ext>
            </a:extLst>
          </p:cNvPr>
          <p:cNvSpPr>
            <a:spLocks noGrp="1"/>
          </p:cNvSpPr>
          <p:nvPr>
            <p:ph type="title"/>
          </p:nvPr>
        </p:nvSpPr>
        <p:spPr/>
        <p:txBody>
          <a:bodyPr/>
          <a:lstStyle/>
          <a:p>
            <a:r>
              <a:rPr lang="en-GB"/>
              <a:t>School </a:t>
            </a:r>
            <a:r>
              <a:rPr lang="en-GB" b="0" i="0">
                <a:solidFill>
                  <a:srgbClr val="242424"/>
                </a:solidFill>
                <a:effectLst/>
              </a:rPr>
              <a:t>Strategic Development Plan</a:t>
            </a:r>
            <a:endParaRPr lang="en-GB"/>
          </a:p>
        </p:txBody>
      </p:sp>
      <p:sp>
        <p:nvSpPr>
          <p:cNvPr id="3" name="Content Placeholder 2">
            <a:extLst>
              <a:ext uri="{FF2B5EF4-FFF2-40B4-BE49-F238E27FC236}">
                <a16:creationId xmlns:a16="http://schemas.microsoft.com/office/drawing/2014/main" id="{7F29058F-97B2-723C-35EB-88B420C303C3}"/>
              </a:ext>
            </a:extLst>
          </p:cNvPr>
          <p:cNvSpPr>
            <a:spLocks noGrp="1"/>
          </p:cNvSpPr>
          <p:nvPr>
            <p:ph idx="1"/>
          </p:nvPr>
        </p:nvSpPr>
        <p:spPr/>
        <p:txBody>
          <a:bodyPr/>
          <a:lstStyle/>
          <a:p>
            <a:r>
              <a:rPr lang="en-GB"/>
              <a:t>We will be placing as much emphasis on wellbeing as we do the curriculum because …</a:t>
            </a:r>
          </a:p>
        </p:txBody>
      </p:sp>
      <p:sp>
        <p:nvSpPr>
          <p:cNvPr id="5" name="Cloud 4">
            <a:extLst>
              <a:ext uri="{FF2B5EF4-FFF2-40B4-BE49-F238E27FC236}">
                <a16:creationId xmlns:a16="http://schemas.microsoft.com/office/drawing/2014/main" id="{9A5C935B-EFBA-B267-7F52-413F63A513FD}"/>
              </a:ext>
            </a:extLst>
          </p:cNvPr>
          <p:cNvSpPr/>
          <p:nvPr/>
        </p:nvSpPr>
        <p:spPr>
          <a:xfrm>
            <a:off x="3530600" y="3222444"/>
            <a:ext cx="5130800" cy="3220720"/>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a:t>
            </a:r>
            <a:r>
              <a:rPr lang="en-US" sz="2400"/>
              <a:t>children and young people are more effective learners when they are happy and well</a:t>
            </a:r>
            <a:r>
              <a:rPr lang="en-US"/>
              <a:t>’</a:t>
            </a:r>
            <a:endParaRPr lang="en-GB"/>
          </a:p>
        </p:txBody>
      </p:sp>
      <p:sp>
        <p:nvSpPr>
          <p:cNvPr id="6" name="TextBox 5">
            <a:extLst>
              <a:ext uri="{FF2B5EF4-FFF2-40B4-BE49-F238E27FC236}">
                <a16:creationId xmlns:a16="http://schemas.microsoft.com/office/drawing/2014/main" id="{EF1ECD64-57EA-5A3B-E078-2A8C1E640BA5}"/>
              </a:ext>
            </a:extLst>
          </p:cNvPr>
          <p:cNvSpPr txBox="1"/>
          <p:nvPr/>
        </p:nvSpPr>
        <p:spPr>
          <a:xfrm>
            <a:off x="664260" y="6398952"/>
            <a:ext cx="6116320" cy="369332"/>
          </a:xfrm>
          <a:prstGeom prst="rect">
            <a:avLst/>
          </a:prstGeom>
          <a:noFill/>
        </p:spPr>
        <p:txBody>
          <a:bodyPr wrap="square">
            <a:spAutoFit/>
          </a:bodyPr>
          <a:lstStyle/>
          <a:p>
            <a:r>
              <a:rPr lang="en-GB">
                <a:hlinkClick r:id="rId2"/>
              </a:rPr>
              <a:t>https://youtu.be/_hCqmfCkM0g</a:t>
            </a:r>
            <a:r>
              <a:rPr lang="en-GB"/>
              <a:t> </a:t>
            </a:r>
          </a:p>
        </p:txBody>
      </p:sp>
    </p:spTree>
    <p:extLst>
      <p:ext uri="{BB962C8B-B14F-4D97-AF65-F5344CB8AC3E}">
        <p14:creationId xmlns:p14="http://schemas.microsoft.com/office/powerpoint/2010/main" val="2974711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10">
            <a:extLst>
              <a:ext uri="{FF2B5EF4-FFF2-40B4-BE49-F238E27FC236}">
                <a16:creationId xmlns:a16="http://schemas.microsoft.com/office/drawing/2014/main" id="{7309D3F4-57A3-71E7-7945-81FB533F1D26}"/>
              </a:ext>
            </a:extLst>
          </p:cNvPr>
          <p:cNvPicPr>
            <a:picLocks noGrp="1" noChangeAspect="1"/>
          </p:cNvPicPr>
          <p:nvPr>
            <p:ph idx="1"/>
          </p:nvPr>
        </p:nvPicPr>
        <p:blipFill rotWithShape="1">
          <a:blip r:embed="rId2"/>
          <a:srcRect l="33598" r="32867"/>
          <a:stretch/>
        </p:blipFill>
        <p:spPr>
          <a:xfrm>
            <a:off x="671524" y="557872"/>
            <a:ext cx="3290876" cy="5742256"/>
          </a:xfrm>
          <a:prstGeom prst="rect">
            <a:avLst/>
          </a:prstGeom>
        </p:spPr>
      </p:pic>
      <p:pic>
        <p:nvPicPr>
          <p:cNvPr id="6" name="Picture 5">
            <a:extLst>
              <a:ext uri="{FF2B5EF4-FFF2-40B4-BE49-F238E27FC236}">
                <a16:creationId xmlns:a16="http://schemas.microsoft.com/office/drawing/2014/main" id="{FAAC1CD6-4DEB-FB78-3211-CD85DE01C7AA}"/>
              </a:ext>
            </a:extLst>
          </p:cNvPr>
          <p:cNvPicPr>
            <a:picLocks noChangeAspect="1"/>
          </p:cNvPicPr>
          <p:nvPr/>
        </p:nvPicPr>
        <p:blipFill>
          <a:blip r:embed="rId3"/>
          <a:stretch>
            <a:fillRect/>
          </a:stretch>
        </p:blipFill>
        <p:spPr>
          <a:xfrm>
            <a:off x="4740806" y="427168"/>
            <a:ext cx="6394554" cy="6003664"/>
          </a:xfrm>
          <a:prstGeom prst="rect">
            <a:avLst/>
          </a:prstGeom>
        </p:spPr>
      </p:pic>
    </p:spTree>
    <p:extLst>
      <p:ext uri="{BB962C8B-B14F-4D97-AF65-F5344CB8AC3E}">
        <p14:creationId xmlns:p14="http://schemas.microsoft.com/office/powerpoint/2010/main" val="2150766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17">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6" name="Group 19">
            <a:extLst>
              <a:ext uri="{FF2B5EF4-FFF2-40B4-BE49-F238E27FC236}">
                <a16:creationId xmlns:a16="http://schemas.microsoft.com/office/drawing/2014/main" id="{6337A201-E384-47A8-ADB3-71A0A3684A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14827" cy="6858000"/>
            <a:chOff x="-6214" y="-1"/>
            <a:chExt cx="12214827" cy="6858000"/>
          </a:xfrm>
        </p:grpSpPr>
        <p:cxnSp>
          <p:nvCxnSpPr>
            <p:cNvPr id="21" name="Straight Connector 20">
              <a:extLst>
                <a:ext uri="{FF2B5EF4-FFF2-40B4-BE49-F238E27FC236}">
                  <a16:creationId xmlns:a16="http://schemas.microsoft.com/office/drawing/2014/main" id="{AB77A566-E85A-476E-B89F-2CD6561ED82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C4CF7C1-523B-483F-88A1-911DAE4212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FFA2994-28E7-4A82-A912-BEA43AE282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74A9179-550D-4033-B9F5-61054781A5E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24DA3BA-9D7A-49DE-A326-00CEC40EE3D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FBF03D7-9876-49F3-82B9-DE4B83F0AC3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CE43907-C24F-4205-AD97-EB918B6F58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1C719DC-8978-4B4D-B185-D43B55F634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79A7706-81BF-4A18-A17A-EE4C9CC5CC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C0556C8-5C59-42E6-950D-6B6FB050C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70B9EFE-745A-4200-81C0-2EAD7DC56B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9F71309-CA7E-4BD9-8310-9ECF759F8C8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707B037-6F04-4CC0-8B85-AE093E5703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CD0648E-8E57-4B8E-BFBA-98F8BB9A551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C102C25-8DE0-4AAC-AE85-A6EE76D654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F20BF53-BF98-4D65-8B84-89A59A58D40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D682D23-DB4A-4E10-9BCD-2EDB5952F8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91C4369A-6BAB-4833-A4D9-3459D02E6E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DCDF077-FC63-41FB-8D23-C890838BD6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09D2FDE-0F97-4A6C-8DB3-DCC83C0D3B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0DF835C-B5DC-4A89-B48B-2A34C9D68B9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AC63CD5-893F-4500-9493-1610BEA6A9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4318A17-4908-4F47-88BB-32F41CB81BF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5806B88-832B-46F7-A03E-DE273BDBB4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D3BF7B5-B5AA-4AD0-9149-7808BE6FD7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B5EE592-1150-4060-BBEB-9B7B8C9E6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0C7EDEC-6A60-4A4C-8962-99F1C89EE65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C722732-54C4-4D98-9A92-0900B5B37FD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9A072A9-89F2-4114-BE67-83819BDA85A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6586875-2678-44B6-8CC5-EF093C4C14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C3DA231-C6A0-4901-9749-F420FE86F1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57" name="Right Triangle 52">
            <a:extLst>
              <a:ext uri="{FF2B5EF4-FFF2-40B4-BE49-F238E27FC236}">
                <a16:creationId xmlns:a16="http://schemas.microsoft.com/office/drawing/2014/main" id="{513CF1FE-9423-481E-A9CD-94A3ED4B75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4" y="2028421"/>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4612D379-D255-1402-8C1D-BF6BE10796D8}"/>
              </a:ext>
            </a:extLst>
          </p:cNvPr>
          <p:cNvSpPr>
            <a:spLocks noGrp="1"/>
          </p:cNvSpPr>
          <p:nvPr>
            <p:ph type="title"/>
          </p:nvPr>
        </p:nvSpPr>
        <p:spPr>
          <a:xfrm>
            <a:off x="654549" y="239570"/>
            <a:ext cx="10837251" cy="1847914"/>
          </a:xfrm>
        </p:spPr>
        <p:txBody>
          <a:bodyPr>
            <a:normAutofit/>
          </a:bodyPr>
          <a:lstStyle/>
          <a:p>
            <a:r>
              <a:rPr lang="en-US"/>
              <a:t>PE &amp; School Sport: The Annual Report 2023</a:t>
            </a:r>
            <a:endParaRPr lang="en-GB"/>
          </a:p>
        </p:txBody>
      </p:sp>
      <p:pic>
        <p:nvPicPr>
          <p:cNvPr id="13" name="Picture 12">
            <a:extLst>
              <a:ext uri="{FF2B5EF4-FFF2-40B4-BE49-F238E27FC236}">
                <a16:creationId xmlns:a16="http://schemas.microsoft.com/office/drawing/2014/main" id="{48EAF52B-50DB-283B-2568-8A76242E4E60}"/>
              </a:ext>
            </a:extLst>
          </p:cNvPr>
          <p:cNvPicPr>
            <a:picLocks noChangeAspect="1"/>
          </p:cNvPicPr>
          <p:nvPr/>
        </p:nvPicPr>
        <p:blipFill>
          <a:blip r:embed="rId2"/>
          <a:stretch>
            <a:fillRect/>
          </a:stretch>
        </p:blipFill>
        <p:spPr>
          <a:xfrm>
            <a:off x="7255696" y="4160980"/>
            <a:ext cx="1883108" cy="1921735"/>
          </a:xfrm>
          <a:prstGeom prst="rect">
            <a:avLst/>
          </a:prstGeom>
        </p:spPr>
      </p:pic>
      <p:pic>
        <p:nvPicPr>
          <p:cNvPr id="9" name="Picture 8">
            <a:extLst>
              <a:ext uri="{FF2B5EF4-FFF2-40B4-BE49-F238E27FC236}">
                <a16:creationId xmlns:a16="http://schemas.microsoft.com/office/drawing/2014/main" id="{B9EDBE6C-F6FB-5D11-D433-E83F10F9A82A}"/>
              </a:ext>
            </a:extLst>
          </p:cNvPr>
          <p:cNvPicPr>
            <a:picLocks noChangeAspect="1"/>
          </p:cNvPicPr>
          <p:nvPr/>
        </p:nvPicPr>
        <p:blipFill>
          <a:blip r:embed="rId3"/>
          <a:stretch>
            <a:fillRect/>
          </a:stretch>
        </p:blipFill>
        <p:spPr>
          <a:xfrm>
            <a:off x="2588270" y="4178633"/>
            <a:ext cx="1791711" cy="1791711"/>
          </a:xfrm>
          <a:prstGeom prst="rect">
            <a:avLst/>
          </a:prstGeom>
        </p:spPr>
      </p:pic>
      <p:pic>
        <p:nvPicPr>
          <p:cNvPr id="5" name="Picture 4">
            <a:extLst>
              <a:ext uri="{FF2B5EF4-FFF2-40B4-BE49-F238E27FC236}">
                <a16:creationId xmlns:a16="http://schemas.microsoft.com/office/drawing/2014/main" id="{70AA2E1A-B59F-238B-A34B-467BE23D14CF}"/>
              </a:ext>
            </a:extLst>
          </p:cNvPr>
          <p:cNvPicPr>
            <a:picLocks noChangeAspect="1"/>
          </p:cNvPicPr>
          <p:nvPr/>
        </p:nvPicPr>
        <p:blipFill>
          <a:blip r:embed="rId4"/>
          <a:stretch>
            <a:fillRect/>
          </a:stretch>
        </p:blipFill>
        <p:spPr>
          <a:xfrm>
            <a:off x="4898464" y="1464221"/>
            <a:ext cx="1761335" cy="1709018"/>
          </a:xfrm>
          <a:prstGeom prst="rect">
            <a:avLst/>
          </a:prstGeom>
        </p:spPr>
      </p:pic>
      <p:sp>
        <p:nvSpPr>
          <p:cNvPr id="14" name="TextBox 13">
            <a:extLst>
              <a:ext uri="{FF2B5EF4-FFF2-40B4-BE49-F238E27FC236}">
                <a16:creationId xmlns:a16="http://schemas.microsoft.com/office/drawing/2014/main" id="{201F8404-C7FA-8598-FD3E-EEBE5CFAF8AF}"/>
              </a:ext>
            </a:extLst>
          </p:cNvPr>
          <p:cNvSpPr txBox="1"/>
          <p:nvPr/>
        </p:nvSpPr>
        <p:spPr>
          <a:xfrm>
            <a:off x="5116215" y="3120005"/>
            <a:ext cx="1319592" cy="369332"/>
          </a:xfrm>
          <a:prstGeom prst="rect">
            <a:avLst/>
          </a:prstGeom>
          <a:noFill/>
        </p:spPr>
        <p:txBody>
          <a:bodyPr wrap="none" rtlCol="0">
            <a:spAutoFit/>
          </a:bodyPr>
          <a:lstStyle/>
          <a:p>
            <a:r>
              <a:rPr lang="en-GB" sz="1800"/>
              <a:t>Unhappier </a:t>
            </a:r>
          </a:p>
        </p:txBody>
      </p:sp>
      <p:sp>
        <p:nvSpPr>
          <p:cNvPr id="15" name="TextBox 14">
            <a:extLst>
              <a:ext uri="{FF2B5EF4-FFF2-40B4-BE49-F238E27FC236}">
                <a16:creationId xmlns:a16="http://schemas.microsoft.com/office/drawing/2014/main" id="{F0A79E4E-B0ED-0774-F5EA-82CAB38E4665}"/>
              </a:ext>
            </a:extLst>
          </p:cNvPr>
          <p:cNvSpPr txBox="1"/>
          <p:nvPr/>
        </p:nvSpPr>
        <p:spPr>
          <a:xfrm>
            <a:off x="7458463" y="6069764"/>
            <a:ext cx="1401346" cy="369332"/>
          </a:xfrm>
          <a:prstGeom prst="rect">
            <a:avLst/>
          </a:prstGeom>
          <a:noFill/>
        </p:spPr>
        <p:txBody>
          <a:bodyPr wrap="none" rtlCol="0">
            <a:spAutoFit/>
          </a:bodyPr>
          <a:lstStyle/>
          <a:p>
            <a:r>
              <a:rPr lang="en-GB" sz="1800"/>
              <a:t>Unhealthier</a:t>
            </a:r>
          </a:p>
        </p:txBody>
      </p:sp>
      <p:sp>
        <p:nvSpPr>
          <p:cNvPr id="16" name="TextBox 15">
            <a:extLst>
              <a:ext uri="{FF2B5EF4-FFF2-40B4-BE49-F238E27FC236}">
                <a16:creationId xmlns:a16="http://schemas.microsoft.com/office/drawing/2014/main" id="{D9D8FBEC-8C27-D1AA-D66D-C48C4A4BEF3A}"/>
              </a:ext>
            </a:extLst>
          </p:cNvPr>
          <p:cNvSpPr txBox="1"/>
          <p:nvPr/>
        </p:nvSpPr>
        <p:spPr>
          <a:xfrm>
            <a:off x="2401639" y="5975145"/>
            <a:ext cx="2149948" cy="369332"/>
          </a:xfrm>
          <a:prstGeom prst="rect">
            <a:avLst/>
          </a:prstGeom>
          <a:noFill/>
        </p:spPr>
        <p:txBody>
          <a:bodyPr wrap="none" rtlCol="0">
            <a:spAutoFit/>
          </a:bodyPr>
          <a:lstStyle/>
          <a:p>
            <a:r>
              <a:rPr lang="en-GB" sz="1800"/>
              <a:t>More disconnected</a:t>
            </a:r>
          </a:p>
        </p:txBody>
      </p:sp>
      <p:sp>
        <p:nvSpPr>
          <p:cNvPr id="19" name="Arrow: Right 18">
            <a:extLst>
              <a:ext uri="{FF2B5EF4-FFF2-40B4-BE49-F238E27FC236}">
                <a16:creationId xmlns:a16="http://schemas.microsoft.com/office/drawing/2014/main" id="{2193673F-1841-46AE-2CB8-2439DA8656B0}"/>
              </a:ext>
            </a:extLst>
          </p:cNvPr>
          <p:cNvSpPr/>
          <p:nvPr/>
        </p:nvSpPr>
        <p:spPr>
          <a:xfrm rot="18022905">
            <a:off x="3893011" y="3254507"/>
            <a:ext cx="1015747" cy="3708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Arrow: Right 53">
            <a:extLst>
              <a:ext uri="{FF2B5EF4-FFF2-40B4-BE49-F238E27FC236}">
                <a16:creationId xmlns:a16="http://schemas.microsoft.com/office/drawing/2014/main" id="{CF68E3AE-9784-22D8-B968-F15DAF0738E9}"/>
              </a:ext>
            </a:extLst>
          </p:cNvPr>
          <p:cNvSpPr/>
          <p:nvPr/>
        </p:nvSpPr>
        <p:spPr>
          <a:xfrm rot="3565981">
            <a:off x="6636770" y="3371653"/>
            <a:ext cx="1015747" cy="3708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Arrow: Right 57">
            <a:extLst>
              <a:ext uri="{FF2B5EF4-FFF2-40B4-BE49-F238E27FC236}">
                <a16:creationId xmlns:a16="http://schemas.microsoft.com/office/drawing/2014/main" id="{A376AB5D-E125-3C22-4CEF-5D9DA7DC5C45}"/>
              </a:ext>
            </a:extLst>
          </p:cNvPr>
          <p:cNvSpPr/>
          <p:nvPr/>
        </p:nvSpPr>
        <p:spPr>
          <a:xfrm flipH="1">
            <a:off x="5326977" y="5512077"/>
            <a:ext cx="1015747" cy="3708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487A1A20-0FBA-7617-0112-554329FC606B}"/>
              </a:ext>
            </a:extLst>
          </p:cNvPr>
          <p:cNvSpPr txBox="1"/>
          <p:nvPr/>
        </p:nvSpPr>
        <p:spPr>
          <a:xfrm>
            <a:off x="6762344" y="1505994"/>
            <a:ext cx="2376460" cy="1477328"/>
          </a:xfrm>
          <a:prstGeom prst="rect">
            <a:avLst/>
          </a:prstGeom>
          <a:noFill/>
        </p:spPr>
        <p:txBody>
          <a:bodyPr wrap="square" rtlCol="0">
            <a:spAutoFit/>
          </a:bodyPr>
          <a:lstStyle/>
          <a:p>
            <a:r>
              <a:rPr lang="en-US"/>
              <a:t>97% of teachers are concerned about the mental health of young people in their school.</a:t>
            </a:r>
            <a:endParaRPr lang="en-GB"/>
          </a:p>
        </p:txBody>
      </p:sp>
      <p:sp>
        <p:nvSpPr>
          <p:cNvPr id="60" name="TextBox 59">
            <a:extLst>
              <a:ext uri="{FF2B5EF4-FFF2-40B4-BE49-F238E27FC236}">
                <a16:creationId xmlns:a16="http://schemas.microsoft.com/office/drawing/2014/main" id="{EFAE995B-B071-2519-CACF-E552C36F6ACE}"/>
              </a:ext>
            </a:extLst>
          </p:cNvPr>
          <p:cNvSpPr txBox="1"/>
          <p:nvPr/>
        </p:nvSpPr>
        <p:spPr>
          <a:xfrm>
            <a:off x="9116129" y="4287849"/>
            <a:ext cx="2123440" cy="1754326"/>
          </a:xfrm>
          <a:prstGeom prst="rect">
            <a:avLst/>
          </a:prstGeom>
          <a:noFill/>
        </p:spPr>
        <p:txBody>
          <a:bodyPr wrap="square" rtlCol="0">
            <a:spAutoFit/>
          </a:bodyPr>
          <a:lstStyle/>
          <a:p>
            <a:r>
              <a:rPr lang="en-US"/>
              <a:t>73% of teachers are concerned about the physical health of young people in their school.</a:t>
            </a:r>
            <a:endParaRPr lang="en-GB"/>
          </a:p>
        </p:txBody>
      </p:sp>
      <p:sp>
        <p:nvSpPr>
          <p:cNvPr id="61" name="TextBox 60">
            <a:extLst>
              <a:ext uri="{FF2B5EF4-FFF2-40B4-BE49-F238E27FC236}">
                <a16:creationId xmlns:a16="http://schemas.microsoft.com/office/drawing/2014/main" id="{285EA3EB-82D1-0DAF-A181-366C13076A57}"/>
              </a:ext>
            </a:extLst>
          </p:cNvPr>
          <p:cNvSpPr txBox="1"/>
          <p:nvPr/>
        </p:nvSpPr>
        <p:spPr>
          <a:xfrm>
            <a:off x="192527" y="4108980"/>
            <a:ext cx="2386214" cy="2031325"/>
          </a:xfrm>
          <a:prstGeom prst="rect">
            <a:avLst/>
          </a:prstGeom>
          <a:noFill/>
        </p:spPr>
        <p:txBody>
          <a:bodyPr wrap="square" rtlCol="0">
            <a:spAutoFit/>
          </a:bodyPr>
          <a:lstStyle/>
          <a:p>
            <a:r>
              <a:rPr lang="en-US"/>
              <a:t>Over 3 in 5 (62%) of parents believe that digital distractions mean that their children are spending less time being active.</a:t>
            </a:r>
            <a:endParaRPr lang="en-GB"/>
          </a:p>
        </p:txBody>
      </p:sp>
      <p:sp>
        <p:nvSpPr>
          <p:cNvPr id="63" name="TextBox 62">
            <a:extLst>
              <a:ext uri="{FF2B5EF4-FFF2-40B4-BE49-F238E27FC236}">
                <a16:creationId xmlns:a16="http://schemas.microsoft.com/office/drawing/2014/main" id="{55799527-7B3D-5C82-22DE-8F83EF3BDBBE}"/>
              </a:ext>
            </a:extLst>
          </p:cNvPr>
          <p:cNvSpPr txBox="1"/>
          <p:nvPr/>
        </p:nvSpPr>
        <p:spPr>
          <a:xfrm>
            <a:off x="7673457" y="6480675"/>
            <a:ext cx="5251226" cy="400110"/>
          </a:xfrm>
          <a:prstGeom prst="rect">
            <a:avLst/>
          </a:prstGeom>
          <a:noFill/>
        </p:spPr>
        <p:txBody>
          <a:bodyPr wrap="square">
            <a:spAutoFit/>
          </a:bodyPr>
          <a:lstStyle/>
          <a:p>
            <a:r>
              <a:rPr lang="en-US" sz="1000"/>
              <a:t>YST/YouGov Plc, 23rd-24th March (2023),</a:t>
            </a:r>
          </a:p>
          <a:p>
            <a:r>
              <a:rPr lang="en-US" sz="1000"/>
              <a:t>YST/Teacher </a:t>
            </a:r>
            <a:r>
              <a:rPr lang="en-US" sz="1000" err="1"/>
              <a:t>Tapp</a:t>
            </a:r>
            <a:r>
              <a:rPr lang="en-US" sz="1000"/>
              <a:t> (2023) Survey. Sample of over 8,000 teachers, March 2023.</a:t>
            </a:r>
            <a:endParaRPr lang="en-GB" sz="1000"/>
          </a:p>
        </p:txBody>
      </p:sp>
    </p:spTree>
    <p:extLst>
      <p:ext uri="{BB962C8B-B14F-4D97-AF65-F5344CB8AC3E}">
        <p14:creationId xmlns:p14="http://schemas.microsoft.com/office/powerpoint/2010/main" val="148938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ppt_x"/>
                                          </p:val>
                                        </p:tav>
                                        <p:tav tm="100000">
                                          <p:val>
                                            <p:strVal val="#ppt_x"/>
                                          </p:val>
                                        </p:tav>
                                      </p:tavLst>
                                    </p:anim>
                                    <p:anim calcmode="lin" valueType="num">
                                      <p:cBhvr additive="base">
                                        <p:cTn id="8"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0"/>
                                        </p:tgtEl>
                                        <p:attrNameLst>
                                          <p:attrName>style.visibility</p:attrName>
                                        </p:attrNameLst>
                                      </p:cBhvr>
                                      <p:to>
                                        <p:strVal val="visible"/>
                                      </p:to>
                                    </p:set>
                                    <p:anim calcmode="lin" valueType="num">
                                      <p:cBhvr additive="base">
                                        <p:cTn id="13" dur="500" fill="hold"/>
                                        <p:tgtEl>
                                          <p:spTgt spid="60"/>
                                        </p:tgtEl>
                                        <p:attrNameLst>
                                          <p:attrName>ppt_x</p:attrName>
                                        </p:attrNameLst>
                                      </p:cBhvr>
                                      <p:tavLst>
                                        <p:tav tm="0">
                                          <p:val>
                                            <p:strVal val="#ppt_x"/>
                                          </p:val>
                                        </p:tav>
                                        <p:tav tm="100000">
                                          <p:val>
                                            <p:strVal val="#ppt_x"/>
                                          </p:val>
                                        </p:tav>
                                      </p:tavLst>
                                    </p:anim>
                                    <p:anim calcmode="lin" valueType="num">
                                      <p:cBhvr additive="base">
                                        <p:cTn id="14"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
                                        </p:tgtEl>
                                        <p:attrNameLst>
                                          <p:attrName>style.visibility</p:attrName>
                                        </p:attrNameLst>
                                      </p:cBhvr>
                                      <p:to>
                                        <p:strVal val="visible"/>
                                      </p:to>
                                    </p:set>
                                    <p:anim calcmode="lin" valueType="num">
                                      <p:cBhvr additive="base">
                                        <p:cTn id="19" dur="500" fill="hold"/>
                                        <p:tgtEl>
                                          <p:spTgt spid="61"/>
                                        </p:tgtEl>
                                        <p:attrNameLst>
                                          <p:attrName>ppt_x</p:attrName>
                                        </p:attrNameLst>
                                      </p:cBhvr>
                                      <p:tavLst>
                                        <p:tav tm="0">
                                          <p:val>
                                            <p:strVal val="#ppt_x"/>
                                          </p:val>
                                        </p:tav>
                                        <p:tav tm="100000">
                                          <p:val>
                                            <p:strVal val="#ppt_x"/>
                                          </p:val>
                                        </p:tav>
                                      </p:tavLst>
                                    </p:anim>
                                    <p:anim calcmode="lin" valueType="num">
                                      <p:cBhvr additive="base">
                                        <p:cTn id="20"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BBB90-2699-7594-26C4-2465DBB4C4EE}"/>
              </a:ext>
            </a:extLst>
          </p:cNvPr>
          <p:cNvSpPr>
            <a:spLocks noGrp="1"/>
          </p:cNvSpPr>
          <p:nvPr>
            <p:ph type="title"/>
          </p:nvPr>
        </p:nvSpPr>
        <p:spPr/>
        <p:txBody>
          <a:bodyPr/>
          <a:lstStyle/>
          <a:p>
            <a:r>
              <a:rPr lang="en-GB"/>
              <a:t>Our steps to better our active school</a:t>
            </a:r>
          </a:p>
        </p:txBody>
      </p:sp>
      <p:sp>
        <p:nvSpPr>
          <p:cNvPr id="3" name="Content Placeholder 2">
            <a:extLst>
              <a:ext uri="{FF2B5EF4-FFF2-40B4-BE49-F238E27FC236}">
                <a16:creationId xmlns:a16="http://schemas.microsoft.com/office/drawing/2014/main" id="{D266EAAD-A471-A0AF-0FF9-19B49E231178}"/>
              </a:ext>
            </a:extLst>
          </p:cNvPr>
          <p:cNvSpPr>
            <a:spLocks noGrp="1"/>
          </p:cNvSpPr>
          <p:nvPr>
            <p:ph idx="1"/>
          </p:nvPr>
        </p:nvSpPr>
        <p:spPr/>
        <p:txBody>
          <a:bodyPr>
            <a:normAutofit/>
          </a:bodyPr>
          <a:lstStyle/>
          <a:p>
            <a:r>
              <a:rPr lang="en-GB" dirty="0"/>
              <a:t>Running club</a:t>
            </a:r>
          </a:p>
          <a:p>
            <a:r>
              <a:rPr lang="en-GB" dirty="0"/>
              <a:t>Boogie Bounce Wednesday’s</a:t>
            </a:r>
          </a:p>
          <a:p>
            <a:r>
              <a:rPr lang="en-GB" dirty="0"/>
              <a:t>Play Leader training, incorporated with TA training. </a:t>
            </a:r>
          </a:p>
          <a:p>
            <a:r>
              <a:rPr lang="en-GB" dirty="0"/>
              <a:t>Active Families</a:t>
            </a:r>
          </a:p>
          <a:p>
            <a:r>
              <a:rPr lang="en-GB" dirty="0"/>
              <a:t>Active Blasts</a:t>
            </a:r>
          </a:p>
          <a:p>
            <a:r>
              <a:rPr lang="en-GB" dirty="0"/>
              <a:t>Attending more intra-competitions</a:t>
            </a:r>
          </a:p>
          <a:p>
            <a:pPr marL="0" indent="0">
              <a:buNone/>
            </a:pPr>
            <a:endParaRPr lang="en-GB" dirty="0"/>
          </a:p>
        </p:txBody>
      </p:sp>
    </p:spTree>
    <p:extLst>
      <p:ext uri="{BB962C8B-B14F-4D97-AF65-F5344CB8AC3E}">
        <p14:creationId xmlns:p14="http://schemas.microsoft.com/office/powerpoint/2010/main" val="27607088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1" name="Group 10">
            <a:extLst>
              <a:ext uri="{FF2B5EF4-FFF2-40B4-BE49-F238E27FC236}">
                <a16:creationId xmlns:a16="http://schemas.microsoft.com/office/drawing/2014/main" id="{4D431671-5191-4947-8899-E90505A704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2" name="Straight Connector 11">
              <a:extLst>
                <a:ext uri="{FF2B5EF4-FFF2-40B4-BE49-F238E27FC236}">
                  <a16:creationId xmlns:a16="http://schemas.microsoft.com/office/drawing/2014/main" id="{877D2E98-ED65-4121-9DA5-6DBB831D0F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A94A307-5B5D-4E42-95B3-064D5093ADE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CB3B32C-3BDA-4D41-9802-681B0599FD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5BDBFD6-7C61-4520-8203-BAB1986C15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4ABA4D7-9904-42C4-B0CD-B1CE2E0D37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B63F0D6-8747-4126-9359-B730EB21B79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91CD660-F5B2-49AC-9EFC-CE94B843B4D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4BEB7EB-8E7F-4A4B-8581-73CE2003F2F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4FB70E-6820-4456-872A-937F520606C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E3598DD6-9887-4CF7-BAFE-F96E0324EB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A503E64-565F-465B-A25C-042C5706C5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140EE7B-5CA1-4DCB-8652-6E4D2147B0E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5077BE-700D-4C44-AA4D-7CF4E8FD71A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B8B3FEB-D353-443D-A148-3915606516D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1FF5FBB-3BD8-46EB-BDF9-081B29A444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2E11FD-78A4-4F5C-A419-F0237DCAD27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F708EBE-3154-4FF4-8E8F-88A07620806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7A99B5C-EB03-4D56-8DFE-B006D7081B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FCBAFF0-9FB4-4160-B9BE-CCBE1D8B8C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26953D7-154A-49A4-B2E1-D94D365EC46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36E3E12-5D96-48DB-8320-6294287740A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A059482-79BA-4E80-80A2-36FD8408DA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4EF88B3-C210-433D-B20D-FE41B4D5F93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3665D3E-61E7-4EDF-A208-56449D765C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74CF3B0-C9C3-4683-94A3-DC0AE1E7451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7BE90EF9-6DF5-47F4-A069-9F613C81422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844EBDE-5A9F-4E9F-8A55-57FB9E9797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491FC45-82C4-40CD-8D0C-0A2F86E8A1E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1AD0FE3-6144-4171-943E-0E65D08E806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7BA4499-5E6A-4998-A0F4-614E65552B8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CAFE7A6F-A7F0-4406-809F-E23FCB201E3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46287A7-47A6-8955-3ECA-877F933CCDBE}"/>
              </a:ext>
            </a:extLst>
          </p:cNvPr>
          <p:cNvSpPr>
            <a:spLocks noGrp="1"/>
          </p:cNvSpPr>
          <p:nvPr>
            <p:ph type="title"/>
          </p:nvPr>
        </p:nvSpPr>
        <p:spPr>
          <a:xfrm>
            <a:off x="66433" y="98327"/>
            <a:ext cx="6913589" cy="1251014"/>
          </a:xfrm>
        </p:spPr>
        <p:txBody>
          <a:bodyPr vert="horz" lIns="91440" tIns="45720" rIns="91440" bIns="45720" rtlCol="0" anchor="b">
            <a:normAutofit fontScale="90000"/>
          </a:bodyPr>
          <a:lstStyle/>
          <a:p>
            <a:pPr>
              <a:lnSpc>
                <a:spcPct val="90000"/>
              </a:lnSpc>
            </a:pPr>
            <a:r>
              <a:rPr lang="en-US"/>
              <a:t>TEAM – Together, Everyone Achieves More</a:t>
            </a:r>
          </a:p>
        </p:txBody>
      </p:sp>
      <p:sp>
        <p:nvSpPr>
          <p:cNvPr id="44" name="Right Triangle 43">
            <a:extLst>
              <a:ext uri="{FF2B5EF4-FFF2-40B4-BE49-F238E27FC236}">
                <a16:creationId xmlns:a16="http://schemas.microsoft.com/office/drawing/2014/main" id="{BEAC0A80-07D3-49CB-87C3-BC34F219D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79641" y="206405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Rectangle: Rounded Corners 46">
            <a:extLst>
              <a:ext uri="{FF2B5EF4-FFF2-40B4-BE49-F238E27FC236}">
                <a16:creationId xmlns:a16="http://schemas.microsoft.com/office/drawing/2014/main" id="{45B46D5C-74F3-DD17-1541-884C0A8A225B}"/>
              </a:ext>
            </a:extLst>
          </p:cNvPr>
          <p:cNvSpPr/>
          <p:nvPr/>
        </p:nvSpPr>
        <p:spPr>
          <a:xfrm>
            <a:off x="681253" y="1885866"/>
            <a:ext cx="4946799" cy="4628695"/>
          </a:xfrm>
          <a:prstGeom prst="roundRect">
            <a:avLst/>
          </a:prstGeom>
          <a:solidFill>
            <a:srgbClr val="EBF9F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r>
              <a:rPr lang="en-GB">
                <a:solidFill>
                  <a:schemeClr val="tx1">
                    <a:lumMod val="85000"/>
                    <a:lumOff val="15000"/>
                  </a:schemeClr>
                </a:solidFill>
              </a:rPr>
              <a:t>Team Earth</a:t>
            </a:r>
          </a:p>
        </p:txBody>
      </p:sp>
      <p:pic>
        <p:nvPicPr>
          <p:cNvPr id="5" name="Picture 4" descr="A basketball dropping into a basketball hoop">
            <a:extLst>
              <a:ext uri="{FF2B5EF4-FFF2-40B4-BE49-F238E27FC236}">
                <a16:creationId xmlns:a16="http://schemas.microsoft.com/office/drawing/2014/main" id="{DB912A2B-27B8-A514-EE9F-20785D678CF2}"/>
              </a:ext>
            </a:extLst>
          </p:cNvPr>
          <p:cNvPicPr>
            <a:picLocks noChangeAspect="1"/>
          </p:cNvPicPr>
          <p:nvPr/>
        </p:nvPicPr>
        <p:blipFill rotWithShape="1">
          <a:blip r:embed="rId2"/>
          <a:srcRect l="42617" r="-1" b="-1"/>
          <a:stretch/>
        </p:blipFill>
        <p:spPr>
          <a:xfrm>
            <a:off x="6309311" y="1"/>
            <a:ext cx="5899302" cy="6862230"/>
          </a:xfrm>
          <a:custGeom>
            <a:avLst/>
            <a:gdLst/>
            <a:ahLst/>
            <a:cxnLst/>
            <a:rect l="l" t="t" r="r" b="b"/>
            <a:pathLst>
              <a:path w="5923149" h="6857997">
                <a:moveTo>
                  <a:pt x="320173" y="0"/>
                </a:moveTo>
                <a:lnTo>
                  <a:pt x="5923149" y="0"/>
                </a:lnTo>
                <a:lnTo>
                  <a:pt x="5923149" y="6857997"/>
                </a:lnTo>
                <a:lnTo>
                  <a:pt x="1111789" y="6857997"/>
                </a:lnTo>
                <a:lnTo>
                  <a:pt x="1106562" y="6546368"/>
                </a:lnTo>
                <a:cubicBezTo>
                  <a:pt x="1000021" y="3425651"/>
                  <a:pt x="-688878" y="3321843"/>
                  <a:pt x="320173" y="0"/>
                </a:cubicBezTo>
                <a:close/>
              </a:path>
            </a:pathLst>
          </a:custGeom>
        </p:spPr>
      </p:pic>
      <p:sp>
        <p:nvSpPr>
          <p:cNvPr id="46" name="Rectangle: Rounded Corners 45">
            <a:extLst>
              <a:ext uri="{FF2B5EF4-FFF2-40B4-BE49-F238E27FC236}">
                <a16:creationId xmlns:a16="http://schemas.microsoft.com/office/drawing/2014/main" id="{91B12DFC-C842-3EB1-2334-2B88F706C6A0}"/>
              </a:ext>
            </a:extLst>
          </p:cNvPr>
          <p:cNvSpPr/>
          <p:nvPr/>
        </p:nvSpPr>
        <p:spPr>
          <a:xfrm>
            <a:off x="1006551" y="2248452"/>
            <a:ext cx="4239352" cy="3723238"/>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r>
              <a:rPr lang="en-GB">
                <a:solidFill>
                  <a:schemeClr val="tx1">
                    <a:lumMod val="85000"/>
                    <a:lumOff val="15000"/>
                  </a:schemeClr>
                </a:solidFill>
              </a:rPr>
              <a:t>Team GB</a:t>
            </a:r>
          </a:p>
        </p:txBody>
      </p:sp>
      <p:sp>
        <p:nvSpPr>
          <p:cNvPr id="45" name="Rectangle: Rounded Corners 44">
            <a:extLst>
              <a:ext uri="{FF2B5EF4-FFF2-40B4-BE49-F238E27FC236}">
                <a16:creationId xmlns:a16="http://schemas.microsoft.com/office/drawing/2014/main" id="{3B346C78-B001-63D3-5CA2-A72333B77901}"/>
              </a:ext>
            </a:extLst>
          </p:cNvPr>
          <p:cNvSpPr/>
          <p:nvPr/>
        </p:nvSpPr>
        <p:spPr>
          <a:xfrm>
            <a:off x="1302955" y="2648775"/>
            <a:ext cx="3690667" cy="2947520"/>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r>
              <a:rPr lang="en-GB">
                <a:solidFill>
                  <a:schemeClr val="tx1">
                    <a:lumMod val="85000"/>
                    <a:lumOff val="15000"/>
                  </a:schemeClr>
                </a:solidFill>
              </a:rPr>
              <a:t>Team Hemingford Grey </a:t>
            </a:r>
          </a:p>
        </p:txBody>
      </p:sp>
      <p:sp>
        <p:nvSpPr>
          <p:cNvPr id="43" name="Rectangle: Rounded Corners 42">
            <a:extLst>
              <a:ext uri="{FF2B5EF4-FFF2-40B4-BE49-F238E27FC236}">
                <a16:creationId xmlns:a16="http://schemas.microsoft.com/office/drawing/2014/main" id="{C03B7ECC-217F-BA6F-9115-C53545CD9B9C}"/>
              </a:ext>
            </a:extLst>
          </p:cNvPr>
          <p:cNvSpPr/>
          <p:nvPr/>
        </p:nvSpPr>
        <p:spPr>
          <a:xfrm>
            <a:off x="1610335" y="2948842"/>
            <a:ext cx="3088637" cy="222123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a:p>
            <a:pPr algn="ctr"/>
            <a:endParaRPr lang="en-GB"/>
          </a:p>
          <a:p>
            <a:pPr algn="ctr"/>
            <a:endParaRPr lang="en-GB"/>
          </a:p>
          <a:p>
            <a:pPr algn="ctr"/>
            <a:endParaRPr lang="en-GB"/>
          </a:p>
          <a:p>
            <a:pPr algn="ctr"/>
            <a:r>
              <a:rPr lang="en-GB">
                <a:solidFill>
                  <a:schemeClr val="tx1">
                    <a:lumMod val="85000"/>
                    <a:lumOff val="15000"/>
                  </a:schemeClr>
                </a:solidFill>
              </a:rPr>
              <a:t>Team HGPS</a:t>
            </a:r>
          </a:p>
        </p:txBody>
      </p:sp>
      <p:sp>
        <p:nvSpPr>
          <p:cNvPr id="10" name="Rectangle: Rounded Corners 9">
            <a:extLst>
              <a:ext uri="{FF2B5EF4-FFF2-40B4-BE49-F238E27FC236}">
                <a16:creationId xmlns:a16="http://schemas.microsoft.com/office/drawing/2014/main" id="{BB5E5618-1200-55D6-A91E-7EDCB0C088AC}"/>
              </a:ext>
            </a:extLst>
          </p:cNvPr>
          <p:cNvSpPr/>
          <p:nvPr/>
        </p:nvSpPr>
        <p:spPr>
          <a:xfrm>
            <a:off x="1954842" y="3281511"/>
            <a:ext cx="2342771" cy="1555903"/>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a:p>
            <a:pPr algn="ctr"/>
            <a:endParaRPr lang="en-GB"/>
          </a:p>
          <a:p>
            <a:pPr algn="ctr"/>
            <a:endParaRPr lang="en-GB"/>
          </a:p>
          <a:p>
            <a:pPr algn="ctr"/>
            <a:endParaRPr lang="en-GB"/>
          </a:p>
          <a:p>
            <a:pPr algn="ctr"/>
            <a:r>
              <a:rPr lang="en-GB">
                <a:solidFill>
                  <a:schemeClr val="tx1">
                    <a:lumMod val="85000"/>
                    <a:lumOff val="15000"/>
                  </a:schemeClr>
                </a:solidFill>
              </a:rPr>
              <a:t>Team Phase</a:t>
            </a:r>
          </a:p>
        </p:txBody>
      </p:sp>
      <p:sp>
        <p:nvSpPr>
          <p:cNvPr id="8" name="Rectangle: Rounded Corners 7">
            <a:extLst>
              <a:ext uri="{FF2B5EF4-FFF2-40B4-BE49-F238E27FC236}">
                <a16:creationId xmlns:a16="http://schemas.microsoft.com/office/drawing/2014/main" id="{07B3BDED-62AC-01AA-268C-CD92D1F78E5C}"/>
              </a:ext>
            </a:extLst>
          </p:cNvPr>
          <p:cNvSpPr/>
          <p:nvPr/>
        </p:nvSpPr>
        <p:spPr>
          <a:xfrm>
            <a:off x="2286913" y="3572076"/>
            <a:ext cx="1711593" cy="893570"/>
          </a:xfrm>
          <a:prstGeom prst="roundRect">
            <a:avLst/>
          </a:prstGeom>
          <a:solidFill>
            <a:schemeClr val="accent1">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lumMod val="85000"/>
                    <a:lumOff val="15000"/>
                  </a:schemeClr>
                </a:solidFill>
              </a:rPr>
              <a:t>Team Class </a:t>
            </a:r>
          </a:p>
        </p:txBody>
      </p:sp>
    </p:spTree>
    <p:extLst>
      <p:ext uri="{BB962C8B-B14F-4D97-AF65-F5344CB8AC3E}">
        <p14:creationId xmlns:p14="http://schemas.microsoft.com/office/powerpoint/2010/main" val="3289303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BE247E0-3C71-5F3C-A379-4905ED7F162C}"/>
              </a:ext>
            </a:extLst>
          </p:cNvPr>
          <p:cNvSpPr txBox="1">
            <a:spLocks noGrp="1"/>
          </p:cNvSpPr>
          <p:nvPr>
            <p:ph idx="1"/>
          </p:nvPr>
        </p:nvSpPr>
        <p:spPr>
          <a:xfrm>
            <a:off x="690563" y="2339975"/>
            <a:ext cx="10325100" cy="3563938"/>
          </a:xfrm>
          <a:prstGeom prst="rect">
            <a:avLst/>
          </a:prstGeom>
        </p:spPr>
        <p:txBody>
          <a:bodyPr vert="horz" lIns="91440" tIns="45720" rIns="91440" bIns="45720" rtlCol="0">
            <a:normAutofit/>
          </a:bodyPr>
          <a:lstStyle/>
          <a:p>
            <a:pPr defTabSz="914400">
              <a:lnSpc>
                <a:spcPct val="110000"/>
              </a:lnSpc>
              <a:spcAft>
                <a:spcPts val="600"/>
              </a:spcAft>
              <a:buClr>
                <a:schemeClr val="tx2">
                  <a:lumMod val="50000"/>
                  <a:lumOff val="50000"/>
                </a:schemeClr>
              </a:buClr>
              <a:buSzPct val="75000"/>
            </a:pPr>
            <a:r>
              <a:rPr lang="en-US" sz="3200">
                <a:solidFill>
                  <a:schemeClr val="tx2"/>
                </a:solidFill>
              </a:rPr>
              <a:t>We want every child at Hemingford Grey Primary School to be committed to maintaining a healthy and active lifestyle.</a:t>
            </a:r>
          </a:p>
        </p:txBody>
      </p:sp>
    </p:spTree>
    <p:extLst>
      <p:ext uri="{BB962C8B-B14F-4D97-AF65-F5344CB8AC3E}">
        <p14:creationId xmlns:p14="http://schemas.microsoft.com/office/powerpoint/2010/main" val="1085474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48618E9-EE2D-4864-9EEE-58939BD4FB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0" name="Straight Connector 9">
              <a:extLst>
                <a:ext uri="{FF2B5EF4-FFF2-40B4-BE49-F238E27FC236}">
                  <a16:creationId xmlns:a16="http://schemas.microsoft.com/office/drawing/2014/main" id="{317D1EC0-23FF-4FC8-B22D-E34878EAA4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AB929A7-258C-4469-AAB4-A67D713F7A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A635CDB-2D00-49D5-B26E-0694A25000C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4288D7A-F857-418D-92F2-368E841B9F2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1084F50-7F3C-4A4A-877E-FFD9EC7CD88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31E64C1-F4C0-4A94-B319-BB1A0A2450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63D8374-8052-417F-AB69-B97EAC43D5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7750734-4D51-4019-A003-38A3DE49B43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B693D1-DBA2-4D3B-9B37-D9EE8C4112F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BCD3EA8-E4C0-4AF6-817F-F9F29157A49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A170FB3-B397-4AC9-85FD-65388F26D90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E5EC0B9-49C7-4777-AEC5-B5EF8DE4049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902048B-30F7-4434-87A5-140F9BB4BE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500A6E2-A41C-4751-8A4E-9A0C5718D93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C259517-7BE7-45F9-81C0-3A6362BF14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0652F56-7B71-42B2-AB68-22204A6DF1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059830E-1C3D-4D42-8789-524971CB465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53325A7-86D3-4B52-A7E3-ADDF408B40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D53F46F-EC12-484C-A4E7-791E57687A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64ED9CA-8950-47B8-A9ED-22B45CE15FB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4429F7B-9FD7-438F-8ECA-3FCAD00618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C558100-D455-4B41-890C-BCC898B2D1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2886397-398A-4318-BE16-2CBAC1902F9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D32A3A6-CE6E-4ABD-8522-2C8DC88C070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9014C09-5B84-4798-8BDE-C80D76E67B8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A29EB9E-ED9D-4C69-8A26-9A7A0A8305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2899F9-1795-416F-8F3D-26EEB684DB6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3043474-8625-495C-BD06-3627FD286C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432CE47-7631-408E-8DDC-79EE378B707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2C8832D-8B8D-4036-B913-2D363143274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CCEFEAF-E87B-4FF2-A947-94CABAA0610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2" name="Right Triangle 41">
            <a:extLst>
              <a:ext uri="{FF2B5EF4-FFF2-40B4-BE49-F238E27FC236}">
                <a16:creationId xmlns:a16="http://schemas.microsoft.com/office/drawing/2014/main" id="{2437C4A8-8E3A-4ADA-93B9-64737CE1AB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1093" y="2607907"/>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44" name="Rectangle 43">
            <a:extLst>
              <a:ext uri="{FF2B5EF4-FFF2-40B4-BE49-F238E27FC236}">
                <a16:creationId xmlns:a16="http://schemas.microsoft.com/office/drawing/2014/main" id="{A173122F-D466-4F08-90FA-0038F7AC21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46" name="Group 45">
            <a:extLst>
              <a:ext uri="{FF2B5EF4-FFF2-40B4-BE49-F238E27FC236}">
                <a16:creationId xmlns:a16="http://schemas.microsoft.com/office/drawing/2014/main" id="{B19EC7B8-C390-4F1B-8960-E6D32451033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80" name="Straight Connector 46">
              <a:extLst>
                <a:ext uri="{FF2B5EF4-FFF2-40B4-BE49-F238E27FC236}">
                  <a16:creationId xmlns:a16="http://schemas.microsoft.com/office/drawing/2014/main" id="{7CEE1CC1-2CD0-4957-8A12-48FA80C0CC2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4901FEB-A7C2-457B-A124-AD433B04174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C76048A8-79AA-454C-BD3E-3004F742681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7B51975-25FE-4328-9815-2AA302F28AB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440B47E-6D3E-4978-B887-B53DA0BFF5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D94D0A1-D760-40DE-B758-008B93D588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F9E590CB-0538-40D7-9CAC-1BBD39CC278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D7C67DA-B2AA-46E2-8065-1F862A6F72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C0C2ED54-1B65-4F4A-B14B-41FC05B372B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AE5BBBC-F576-4D54-BF67-C00BB1F4F9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90D490E7-12F8-40DC-A9C1-D119667EEF4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C855383-9F21-4BDA-8FCA-22AF3D69FFC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FC3E600C-E08A-418E-B30E-2B0FC15DF96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980D58F-BD3F-4B47-9BD2-888B0D9D19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3544818-9B28-4A71-8D7B-80727A53262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01FFBC7-035F-48C5-91FA-4A4973FCD6E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6195BC5-BB4E-4F3F-8378-0B308B42523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2404171-AF5C-4FA1-9D4E-DCF75562BD6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BAD45A86-9385-473D-9DBF-565E0A94AF1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BA5A228-913F-4D4F-AB25-53729362464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A87E8BFE-D92E-4EB3-ADD1-FB75CAA683B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8756FCD-8335-4089-B4EE-13D629E53E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A9707D7B-937E-4DC3-87BA-B7B7042682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B1A72DC-3F29-4488-9051-C21E1CBB7E5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956DAD76-815C-4F16-98CF-8E8BE1965BB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AF2F8C5-6691-4EBD-B42E-4B17DF1ED2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32ED14D-1C00-41C8-849C-030A1434E46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62F296F5-9867-45CA-BF0A-EF216F6A808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53B72471-9DB5-428B-AF52-E11E03B9FD0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B8656B49-5277-4610-BD7B-F5D98170B5A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1A47399-8F78-4DB1-BD21-1166BCB267C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79" name="Right Triangle 78">
            <a:extLst>
              <a:ext uri="{FF2B5EF4-FFF2-40B4-BE49-F238E27FC236}">
                <a16:creationId xmlns:a16="http://schemas.microsoft.com/office/drawing/2014/main" id="{F952A221-69C2-46B3-890D-354CA59616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5810332" y="-286720"/>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A79571AE-45E7-4CA3-FF7B-4F98C5449E62}"/>
              </a:ext>
            </a:extLst>
          </p:cNvPr>
          <p:cNvSpPr>
            <a:spLocks noGrp="1"/>
          </p:cNvSpPr>
          <p:nvPr>
            <p:ph type="title"/>
          </p:nvPr>
        </p:nvSpPr>
        <p:spPr>
          <a:xfrm>
            <a:off x="1169071" y="722904"/>
            <a:ext cx="9821130" cy="1075904"/>
          </a:xfrm>
        </p:spPr>
        <p:txBody>
          <a:bodyPr vert="horz" lIns="91440" tIns="45720" rIns="91440" bIns="45720" rtlCol="0" anchor="b">
            <a:normAutofit/>
          </a:bodyPr>
          <a:lstStyle/>
          <a:p>
            <a:pPr algn="ctr"/>
            <a:r>
              <a:rPr lang="en-US" sz="5400"/>
              <a:t>Any questions?</a:t>
            </a:r>
          </a:p>
        </p:txBody>
      </p:sp>
      <p:pic>
        <p:nvPicPr>
          <p:cNvPr id="6" name="Graphic 5" descr="Help">
            <a:extLst>
              <a:ext uri="{FF2B5EF4-FFF2-40B4-BE49-F238E27FC236}">
                <a16:creationId xmlns:a16="http://schemas.microsoft.com/office/drawing/2014/main" id="{07CF0A9C-FA4B-08C9-23A2-9740000170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64223" y="2884564"/>
            <a:ext cx="3257291" cy="3257291"/>
          </a:xfrm>
          <a:prstGeom prst="rect">
            <a:avLst/>
          </a:prstGeom>
        </p:spPr>
      </p:pic>
    </p:spTree>
    <p:extLst>
      <p:ext uri="{BB962C8B-B14F-4D97-AF65-F5344CB8AC3E}">
        <p14:creationId xmlns:p14="http://schemas.microsoft.com/office/powerpoint/2010/main" val="3458572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1C582B07-D0F0-4B6B-A5D9-D2F192CB3A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57" name="Group 56">
            <a:extLst>
              <a:ext uri="{FF2B5EF4-FFF2-40B4-BE49-F238E27FC236}">
                <a16:creationId xmlns:a16="http://schemas.microsoft.com/office/drawing/2014/main" id="{B1E4E15F-8C69-4A4D-A0F0-12901F7DE6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58" name="Straight Connector 57">
              <a:extLst>
                <a:ext uri="{FF2B5EF4-FFF2-40B4-BE49-F238E27FC236}">
                  <a16:creationId xmlns:a16="http://schemas.microsoft.com/office/drawing/2014/main" id="{618184B3-0F56-45F9-8577-B60B040B9C3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861EE70C-0D19-4867-AB74-CCAADDD5AB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DF02EA47-82E5-4C1E-A329-32515CBD6D9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980A341-C7AA-4DD7-A633-470200D712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50002044-F365-45B9-97BC-5122C81C01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A94CE31-7E29-44C5-BEC1-EF8174AC0F5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6A203B5-E9F0-41E9-A6B2-1C1A09494DB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50E684D-5623-4734-AB2A-EDF210ACE05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87F918E-039B-4AF0-9A3B-9E559AC3AB3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418BDF5-D123-4CED-8BEF-21AD8F44E77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61018E60-27CA-46B1-B48B-B8E2AC93887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4325FA68-BDDF-4016-92A3-9C00DD699A5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83DB1BAF-25E2-4A55-B5B9-A9AE6841D3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AC732AB1-E1A5-4A2D-BC99-69F38BA2A06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C4495862-FFB8-4DE4-8A00-88413801D41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C3E0C1D-7C41-460E-98BC-19B3F9915A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DBEE4200-E560-46D3-A9B0-4FB9183E942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8AE9FB4-1FAB-4F25-BF92-87E65E79045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73C930ED-5971-4696-9215-3F22FF3261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4D54473-81D6-48F9-B8AA-7CFC2005D4B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48DD7B31-BE93-49FD-88B8-8FEF96665A0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EBC0E914-C90C-4B2A-B2CA-91799C5D31A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28A0590-2F6A-48A3-9CB2-AE46775AAC0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6B8946AA-FE4E-463D-9A53-8DF36913DDD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20AEE07-1102-4D24-BFD6-929B14D5A0F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B26F0316-8721-4199-9FBA-D415B823139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6C2E8409-8C80-4076-86E8-752C450FFEB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DAE096AA-A3E6-4BE6-AB14-9C2ED9EB91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C6D781B5-3CB0-4B4C-AB59-42FAA664984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33FE66A0-98C4-4209-8124-1ED7FF1E4BF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17CE9E9D-E612-4855-BFEE-48689300FF1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30BB2893-4A4B-F10D-BF4B-761129960D32}"/>
              </a:ext>
            </a:extLst>
          </p:cNvPr>
          <p:cNvSpPr>
            <a:spLocks noGrp="1"/>
          </p:cNvSpPr>
          <p:nvPr>
            <p:ph type="title"/>
          </p:nvPr>
        </p:nvSpPr>
        <p:spPr>
          <a:xfrm>
            <a:off x="4122939" y="725951"/>
            <a:ext cx="6893139" cy="1442463"/>
          </a:xfrm>
        </p:spPr>
        <p:txBody>
          <a:bodyPr>
            <a:normAutofit/>
          </a:bodyPr>
          <a:lstStyle/>
          <a:p>
            <a:r>
              <a:rPr lang="en-GB"/>
              <a:t>Addressing the challenges </a:t>
            </a:r>
          </a:p>
        </p:txBody>
      </p:sp>
      <p:sp>
        <p:nvSpPr>
          <p:cNvPr id="90" name="Right Triangle 89">
            <a:extLst>
              <a:ext uri="{FF2B5EF4-FFF2-40B4-BE49-F238E27FC236}">
                <a16:creationId xmlns:a16="http://schemas.microsoft.com/office/drawing/2014/main" id="{4276C890-9DFB-4730-9CF4-1A1D17206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a:off x="4341393" y="-282583"/>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3" name="Picture 42">
            <a:extLst>
              <a:ext uri="{FF2B5EF4-FFF2-40B4-BE49-F238E27FC236}">
                <a16:creationId xmlns:a16="http://schemas.microsoft.com/office/drawing/2014/main" id="{DC0D097F-A1BC-EDD5-E670-EADB7CAD2C74}"/>
              </a:ext>
            </a:extLst>
          </p:cNvPr>
          <p:cNvPicPr>
            <a:picLocks noChangeAspect="1"/>
          </p:cNvPicPr>
          <p:nvPr/>
        </p:nvPicPr>
        <p:blipFill rotWithShape="1">
          <a:blip r:embed="rId2"/>
          <a:srcRect t="4320" r="-2" b="5505"/>
          <a:stretch/>
        </p:blipFill>
        <p:spPr>
          <a:xfrm>
            <a:off x="1" y="5146814"/>
            <a:ext cx="2040101" cy="1719635"/>
          </a:xfrm>
          <a:custGeom>
            <a:avLst/>
            <a:gdLst/>
            <a:ahLst/>
            <a:cxnLst/>
            <a:rect l="l" t="t" r="r" b="b"/>
            <a:pathLst>
              <a:path w="2040101" h="1719635">
                <a:moveTo>
                  <a:pt x="0" y="0"/>
                </a:moveTo>
                <a:lnTo>
                  <a:pt x="2040101" y="0"/>
                </a:lnTo>
                <a:lnTo>
                  <a:pt x="1957615" y="428543"/>
                </a:lnTo>
                <a:cubicBezTo>
                  <a:pt x="1908929" y="732378"/>
                  <a:pt x="1874935" y="1069718"/>
                  <a:pt x="1862780" y="1451733"/>
                </a:cubicBezTo>
                <a:lnTo>
                  <a:pt x="1858592" y="1719635"/>
                </a:lnTo>
                <a:lnTo>
                  <a:pt x="0" y="1719635"/>
                </a:lnTo>
                <a:close/>
              </a:path>
            </a:pathLst>
          </a:custGeom>
        </p:spPr>
      </p:pic>
      <p:pic>
        <p:nvPicPr>
          <p:cNvPr id="50" name="Picture 49">
            <a:extLst>
              <a:ext uri="{FF2B5EF4-FFF2-40B4-BE49-F238E27FC236}">
                <a16:creationId xmlns:a16="http://schemas.microsoft.com/office/drawing/2014/main" id="{38DDF3A3-1E26-FF9E-BAD2-B7E06CA9AEE3}"/>
              </a:ext>
            </a:extLst>
          </p:cNvPr>
          <p:cNvPicPr>
            <a:picLocks noChangeAspect="1"/>
          </p:cNvPicPr>
          <p:nvPr/>
        </p:nvPicPr>
        <p:blipFill rotWithShape="1">
          <a:blip r:embed="rId3"/>
          <a:srcRect t="4636" b="18387"/>
          <a:stretch/>
        </p:blipFill>
        <p:spPr>
          <a:xfrm>
            <a:off x="1" y="3434026"/>
            <a:ext cx="2602875" cy="1719635"/>
          </a:xfrm>
          <a:custGeom>
            <a:avLst/>
            <a:gdLst/>
            <a:ahLst/>
            <a:cxnLst/>
            <a:rect l="l" t="t" r="r" b="b"/>
            <a:pathLst>
              <a:path w="2602875" h="1719635">
                <a:moveTo>
                  <a:pt x="0" y="0"/>
                </a:moveTo>
                <a:lnTo>
                  <a:pt x="2602875" y="0"/>
                </a:lnTo>
                <a:lnTo>
                  <a:pt x="2599545" y="9919"/>
                </a:lnTo>
                <a:cubicBezTo>
                  <a:pt x="2418228" y="518214"/>
                  <a:pt x="2194751" y="1026508"/>
                  <a:pt x="2040771" y="1709311"/>
                </a:cubicBezTo>
                <a:lnTo>
                  <a:pt x="2038784" y="1719635"/>
                </a:lnTo>
                <a:lnTo>
                  <a:pt x="0" y="1719635"/>
                </a:lnTo>
                <a:close/>
              </a:path>
            </a:pathLst>
          </a:custGeom>
        </p:spPr>
      </p:pic>
      <p:pic>
        <p:nvPicPr>
          <p:cNvPr id="8" name="Picture 7">
            <a:extLst>
              <a:ext uri="{FF2B5EF4-FFF2-40B4-BE49-F238E27FC236}">
                <a16:creationId xmlns:a16="http://schemas.microsoft.com/office/drawing/2014/main" id="{1FD6137B-7A13-3F71-6830-72FE318B8BA6}"/>
              </a:ext>
            </a:extLst>
          </p:cNvPr>
          <p:cNvPicPr>
            <a:picLocks noChangeAspect="1"/>
          </p:cNvPicPr>
          <p:nvPr/>
        </p:nvPicPr>
        <p:blipFill rotWithShape="1">
          <a:blip r:embed="rId4"/>
          <a:srcRect t="6969" b="19851"/>
          <a:stretch/>
        </p:blipFill>
        <p:spPr>
          <a:xfrm>
            <a:off x="-1" y="1721239"/>
            <a:ext cx="2906424" cy="1719635"/>
          </a:xfrm>
          <a:custGeom>
            <a:avLst/>
            <a:gdLst/>
            <a:ahLst/>
            <a:cxnLst/>
            <a:rect l="l" t="t" r="r" b="b"/>
            <a:pathLst>
              <a:path w="2906424" h="1719635">
                <a:moveTo>
                  <a:pt x="0" y="0"/>
                </a:moveTo>
                <a:lnTo>
                  <a:pt x="2904353" y="0"/>
                </a:lnTo>
                <a:lnTo>
                  <a:pt x="2905365" y="23314"/>
                </a:lnTo>
                <a:cubicBezTo>
                  <a:pt x="2917090" y="569557"/>
                  <a:pt x="2830374" y="1004114"/>
                  <a:pt x="2702383" y="1416333"/>
                </a:cubicBezTo>
                <a:lnTo>
                  <a:pt x="2600576" y="1719635"/>
                </a:lnTo>
                <a:lnTo>
                  <a:pt x="0" y="1719635"/>
                </a:lnTo>
                <a:close/>
              </a:path>
            </a:pathLst>
          </a:custGeom>
        </p:spPr>
      </p:pic>
      <p:pic>
        <p:nvPicPr>
          <p:cNvPr id="48" name="Picture 47">
            <a:extLst>
              <a:ext uri="{FF2B5EF4-FFF2-40B4-BE49-F238E27FC236}">
                <a16:creationId xmlns:a16="http://schemas.microsoft.com/office/drawing/2014/main" id="{A74FFEBD-CF91-4BA3-97A2-60132C7EF9B3}"/>
              </a:ext>
            </a:extLst>
          </p:cNvPr>
          <p:cNvPicPr>
            <a:picLocks noChangeAspect="1"/>
          </p:cNvPicPr>
          <p:nvPr/>
        </p:nvPicPr>
        <p:blipFill rotWithShape="1">
          <a:blip r:embed="rId5"/>
          <a:srcRect t="20869" r="-1" b="14102"/>
          <a:stretch/>
        </p:blipFill>
        <p:spPr>
          <a:xfrm>
            <a:off x="20" y="10"/>
            <a:ext cx="2904631" cy="1728077"/>
          </a:xfrm>
          <a:custGeom>
            <a:avLst/>
            <a:gdLst/>
            <a:ahLst/>
            <a:cxnLst/>
            <a:rect l="l" t="t" r="r" b="b"/>
            <a:pathLst>
              <a:path w="2904651" h="1719635">
                <a:moveTo>
                  <a:pt x="0" y="0"/>
                </a:moveTo>
                <a:lnTo>
                  <a:pt x="2613669" y="0"/>
                </a:lnTo>
                <a:lnTo>
                  <a:pt x="2688746" y="280891"/>
                </a:lnTo>
                <a:cubicBezTo>
                  <a:pt x="2808461" y="758410"/>
                  <a:pt x="2872974" y="1166125"/>
                  <a:pt x="2896242" y="1525850"/>
                </a:cubicBezTo>
                <a:lnTo>
                  <a:pt x="2904651" y="1719635"/>
                </a:lnTo>
                <a:lnTo>
                  <a:pt x="0" y="1719635"/>
                </a:lnTo>
                <a:close/>
              </a:path>
            </a:pathLst>
          </a:custGeom>
        </p:spPr>
      </p:pic>
      <p:sp>
        <p:nvSpPr>
          <p:cNvPr id="3" name="Content Placeholder 2">
            <a:extLst>
              <a:ext uri="{FF2B5EF4-FFF2-40B4-BE49-F238E27FC236}">
                <a16:creationId xmlns:a16="http://schemas.microsoft.com/office/drawing/2014/main" id="{719374DD-D33E-2823-8120-6A66A3B688AF}"/>
              </a:ext>
            </a:extLst>
          </p:cNvPr>
          <p:cNvSpPr>
            <a:spLocks noGrp="1"/>
          </p:cNvSpPr>
          <p:nvPr>
            <p:ph idx="1"/>
          </p:nvPr>
        </p:nvSpPr>
        <p:spPr>
          <a:xfrm>
            <a:off x="4122939" y="2340131"/>
            <a:ext cx="6893139" cy="3564436"/>
          </a:xfrm>
        </p:spPr>
        <p:txBody>
          <a:bodyPr>
            <a:normAutofit/>
          </a:bodyPr>
          <a:lstStyle/>
          <a:p>
            <a:r>
              <a:rPr lang="en-GB" sz="2400"/>
              <a:t>Social wellbeing</a:t>
            </a:r>
          </a:p>
          <a:p>
            <a:r>
              <a:rPr lang="en-GB" sz="2400"/>
              <a:t>Physical health </a:t>
            </a:r>
          </a:p>
          <a:p>
            <a:r>
              <a:rPr lang="en-GB" sz="2400"/>
              <a:t>Brain function</a:t>
            </a:r>
          </a:p>
          <a:p>
            <a:r>
              <a:rPr lang="en-GB" sz="2400"/>
              <a:t>Mental health</a:t>
            </a:r>
          </a:p>
          <a:p>
            <a:endParaRPr lang="en-GB" sz="2400"/>
          </a:p>
        </p:txBody>
      </p:sp>
    </p:spTree>
    <p:extLst>
      <p:ext uri="{BB962C8B-B14F-4D97-AF65-F5344CB8AC3E}">
        <p14:creationId xmlns:p14="http://schemas.microsoft.com/office/powerpoint/2010/main" val="900764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FCAC8-2846-0A76-EE67-725721E4800F}"/>
              </a:ext>
            </a:extLst>
          </p:cNvPr>
          <p:cNvSpPr>
            <a:spLocks noGrp="1"/>
          </p:cNvSpPr>
          <p:nvPr>
            <p:ph type="title"/>
          </p:nvPr>
        </p:nvSpPr>
        <p:spPr>
          <a:xfrm>
            <a:off x="8412679" y="4261632"/>
            <a:ext cx="2285801" cy="227482"/>
          </a:xfrm>
        </p:spPr>
        <p:txBody>
          <a:bodyPr>
            <a:normAutofit fontScale="90000"/>
          </a:bodyPr>
          <a:lstStyle/>
          <a:p>
            <a:r>
              <a:rPr lang="en-GB" sz="1200"/>
              <a:t>Schools Sports Trust 2023</a:t>
            </a:r>
          </a:p>
        </p:txBody>
      </p:sp>
      <p:sp>
        <p:nvSpPr>
          <p:cNvPr id="3" name="Content Placeholder 2">
            <a:extLst>
              <a:ext uri="{FF2B5EF4-FFF2-40B4-BE49-F238E27FC236}">
                <a16:creationId xmlns:a16="http://schemas.microsoft.com/office/drawing/2014/main" id="{72B9325E-DE6B-CDE8-5795-4FCA12001E4A}"/>
              </a:ext>
            </a:extLst>
          </p:cNvPr>
          <p:cNvSpPr>
            <a:spLocks noGrp="1"/>
          </p:cNvSpPr>
          <p:nvPr>
            <p:ph idx="1"/>
          </p:nvPr>
        </p:nvSpPr>
        <p:spPr>
          <a:xfrm>
            <a:off x="853639" y="810937"/>
            <a:ext cx="10325000" cy="3564436"/>
          </a:xfrm>
        </p:spPr>
        <p:txBody>
          <a:bodyPr>
            <a:normAutofit/>
          </a:bodyPr>
          <a:lstStyle/>
          <a:p>
            <a:pPr marL="0" indent="0">
              <a:buNone/>
            </a:pPr>
            <a:r>
              <a:rPr lang="en-US" sz="4000" b="1" i="0">
                <a:solidFill>
                  <a:schemeClr val="tx1"/>
                </a:solidFill>
                <a:effectLst/>
                <a:latin typeface="Gilroy"/>
              </a:rPr>
              <a:t>Schools are uniquely placed to provide opportunities </a:t>
            </a:r>
            <a:r>
              <a:rPr lang="en-US" sz="4000" b="0" i="0">
                <a:solidFill>
                  <a:schemeClr val="tx1"/>
                </a:solidFill>
                <a:effectLst/>
                <a:latin typeface="Gilroy"/>
              </a:rPr>
              <a:t>for physical activity for young people, shaping their attitudes to PE, school sport and activity and helping them to develop life-long habits.</a:t>
            </a:r>
            <a:endParaRPr lang="en-GB" sz="4000">
              <a:solidFill>
                <a:schemeClr val="tx1"/>
              </a:solidFill>
            </a:endParaRPr>
          </a:p>
        </p:txBody>
      </p:sp>
    </p:spTree>
    <p:extLst>
      <p:ext uri="{BB962C8B-B14F-4D97-AF65-F5344CB8AC3E}">
        <p14:creationId xmlns:p14="http://schemas.microsoft.com/office/powerpoint/2010/main" val="2922937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4D45BF-E397-40C0-AFE3-A4149E60E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2086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3" name="Group 12">
            <a:extLst>
              <a:ext uri="{FF2B5EF4-FFF2-40B4-BE49-F238E27FC236}">
                <a16:creationId xmlns:a16="http://schemas.microsoft.com/office/drawing/2014/main" id="{4473D18E-8239-4237-AAE3-669A5DC9E8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4" y="-1"/>
            <a:ext cx="12214827" cy="6858000"/>
            <a:chOff x="-6214" y="-1"/>
            <a:chExt cx="12214827" cy="6858000"/>
          </a:xfrm>
        </p:grpSpPr>
        <p:cxnSp>
          <p:nvCxnSpPr>
            <p:cNvPr id="14" name="Straight Connector 13">
              <a:extLst>
                <a:ext uri="{FF2B5EF4-FFF2-40B4-BE49-F238E27FC236}">
                  <a16:creationId xmlns:a16="http://schemas.microsoft.com/office/drawing/2014/main" id="{0E3084D0-F791-4BDB-BE05-646AC39927E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214" y="66862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4D6DCF6-A86F-4F3E-B05B-A185C88FED7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606F2D-64E8-4F47-8BFB-9E5461D0C1E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99325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0BCEF1D-5A57-437F-8B18-A4BB5E7E2C9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9252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AE40050-1642-4F32-97F7-A55F5522419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92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46092F7-3842-40E2-9AA0-F5ABE85300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931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573861C-1632-4B71-A9D1-6217F70560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4271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789946E-7E68-4423-850D-B2685741D5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2610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FD9B59D-7EA5-4D09-A4D1-8FE116E6E18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10949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B7DC543-FB49-4917-A784-F22671D85CA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09289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DD4C969-ABA8-42BF-8A5A-376D6150AF3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762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41CF9EE-FFBB-4B80-9067-B93664D1E6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8059680"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A70F89B-6A43-4899-80C1-71EF00FFE95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9043074"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D017414-9CE6-4C62-9907-FFB76367847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026468"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71CBAD0-0A82-491E-B189-9B9EE284B15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009862"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1FBDB97-63E3-4080-9C98-C3AC95812D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185786" y="-1"/>
              <a:ext cx="0" cy="685800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EABAF5A-A1AF-407F-954C-AEC005C1DC1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7171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AFFB3E1-F883-4DC4-AB15-C9DF8FF456C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71459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370EECF-B2B1-4E98-9FA1-E6EAFD81ACF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257478"/>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33D9282E-1351-4A7C-B825-55857E6CF67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180035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62B53C5-26FB-44BD-BA0E-8C9DC2B7354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343240"/>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DEA48D3-2D0C-42DB-8DA4-683C7BA87D9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2886121"/>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E94B642-22AE-4405-AF09-BCF2EFA66007}"/>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429002"/>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64703B3-6CD3-454A-A370-2FC6778328C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3971883"/>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53E6017-E992-4244-9DD2-23A81C98DF7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4514764"/>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E025D51B-D8CF-4443-9F54-922ED4F3753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057645"/>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B0D1508-2D27-4EB4-B6E9-4F05F233A4D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5600526"/>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F19548D-9DB1-4973-AFAF-A1714BFCF73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0" y="6857999"/>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B2B8E7E-308F-4C70-BB63-AA6E7F2705B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6613" y="6143407"/>
              <a:ext cx="12192000" cy="0"/>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DDB524C-34E5-4795-8662-91C3DD8352F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684225" y="171716"/>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B13D1937-AA87-4E61-A0ED-D20D74720C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508412" y="173267"/>
              <a:ext cx="0" cy="6511464"/>
            </a:xfrm>
            <a:prstGeom prst="line">
              <a:avLst/>
            </a:prstGeom>
            <a:ln w="12700">
              <a:solidFill>
                <a:srgbClr val="BCBCBC">
                  <a:alpha val="29804"/>
                </a:srgbClr>
              </a:solidFill>
              <a:prstDash val="sysDot"/>
            </a:ln>
          </p:spPr>
          <p:style>
            <a:lnRef idx="1">
              <a:schemeClr val="accent1"/>
            </a:lnRef>
            <a:fillRef idx="0">
              <a:schemeClr val="accent1"/>
            </a:fillRef>
            <a:effectRef idx="0">
              <a:schemeClr val="accent1"/>
            </a:effectRef>
            <a:fontRef idx="minor">
              <a:schemeClr val="tx1"/>
            </a:fontRef>
          </p:style>
        </p:cxnSp>
      </p:grpSp>
      <p:sp>
        <p:nvSpPr>
          <p:cNvPr id="46" name="Right Triangle 45">
            <a:extLst>
              <a:ext uri="{FF2B5EF4-FFF2-40B4-BE49-F238E27FC236}">
                <a16:creationId xmlns:a16="http://schemas.microsoft.com/office/drawing/2014/main" id="{EA51299F-406B-4318-AEA1-08F10590EF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284143" y="3153945"/>
            <a:ext cx="568289" cy="568289"/>
          </a:xfrm>
          <a:prstGeom prst="rtTriangl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3EE4661B-B439-C862-604B-64B03A475E01}"/>
              </a:ext>
            </a:extLst>
          </p:cNvPr>
          <p:cNvSpPr>
            <a:spLocks noGrp="1"/>
          </p:cNvSpPr>
          <p:nvPr>
            <p:ph type="title"/>
          </p:nvPr>
        </p:nvSpPr>
        <p:spPr>
          <a:xfrm>
            <a:off x="691078" y="725950"/>
            <a:ext cx="5412263" cy="5436630"/>
          </a:xfrm>
        </p:spPr>
        <p:txBody>
          <a:bodyPr vert="horz" lIns="91440" tIns="45720" rIns="91440" bIns="45720" rtlCol="0" anchor="ctr">
            <a:normAutofit/>
          </a:bodyPr>
          <a:lstStyle/>
          <a:p>
            <a:r>
              <a:rPr lang="en-US"/>
              <a:t>PE Curriculum at Hemingford Grey </a:t>
            </a:r>
          </a:p>
        </p:txBody>
      </p:sp>
      <p:graphicFrame>
        <p:nvGraphicFramePr>
          <p:cNvPr id="7" name="TextBox 4">
            <a:extLst>
              <a:ext uri="{FF2B5EF4-FFF2-40B4-BE49-F238E27FC236}">
                <a16:creationId xmlns:a16="http://schemas.microsoft.com/office/drawing/2014/main" id="{359E2267-CD02-096F-6E3B-AE978D46C5E4}"/>
              </a:ext>
            </a:extLst>
          </p:cNvPr>
          <p:cNvGraphicFramePr/>
          <p:nvPr>
            <p:extLst>
              <p:ext uri="{D42A27DB-BD31-4B8C-83A1-F6EECF244321}">
                <p14:modId xmlns:p14="http://schemas.microsoft.com/office/powerpoint/2010/main" val="4095080244"/>
              </p:ext>
            </p:extLst>
          </p:nvPr>
        </p:nvGraphicFramePr>
        <p:xfrm>
          <a:off x="6630597" y="695421"/>
          <a:ext cx="5352202" cy="54671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9143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58D27-BCA7-7C22-E52C-7FF0C20070FF}"/>
              </a:ext>
            </a:extLst>
          </p:cNvPr>
          <p:cNvSpPr>
            <a:spLocks noGrp="1"/>
          </p:cNvSpPr>
          <p:nvPr>
            <p:ph type="title"/>
          </p:nvPr>
        </p:nvSpPr>
        <p:spPr/>
        <p:txBody>
          <a:bodyPr/>
          <a:lstStyle/>
          <a:p>
            <a:r>
              <a:rPr lang="en-GB"/>
              <a:t>Reception</a:t>
            </a:r>
          </a:p>
        </p:txBody>
      </p:sp>
      <p:sp>
        <p:nvSpPr>
          <p:cNvPr id="3" name="Content Placeholder 2">
            <a:extLst>
              <a:ext uri="{FF2B5EF4-FFF2-40B4-BE49-F238E27FC236}">
                <a16:creationId xmlns:a16="http://schemas.microsoft.com/office/drawing/2014/main" id="{ACC2B31F-3521-EC91-21D8-82040F6A0EEB}"/>
              </a:ext>
            </a:extLst>
          </p:cNvPr>
          <p:cNvSpPr>
            <a:spLocks noGrp="1"/>
          </p:cNvSpPr>
          <p:nvPr>
            <p:ph idx="1"/>
          </p:nvPr>
        </p:nvSpPr>
        <p:spPr/>
        <p:txBody>
          <a:bodyPr/>
          <a:lstStyle/>
          <a:p>
            <a:r>
              <a:rPr lang="en-GB"/>
              <a:t>Bike Ability</a:t>
            </a:r>
          </a:p>
          <a:p>
            <a:r>
              <a:rPr lang="en-GB"/>
              <a:t>Introduction to PE</a:t>
            </a:r>
          </a:p>
          <a:p>
            <a:r>
              <a:rPr lang="en-GB" err="1"/>
              <a:t>Multiskills</a:t>
            </a:r>
            <a:endParaRPr lang="en-GB"/>
          </a:p>
        </p:txBody>
      </p:sp>
    </p:spTree>
    <p:extLst>
      <p:ext uri="{BB962C8B-B14F-4D97-AF65-F5344CB8AC3E}">
        <p14:creationId xmlns:p14="http://schemas.microsoft.com/office/powerpoint/2010/main" val="1523736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034C7-3132-2B2C-C863-A3566865C557}"/>
              </a:ext>
            </a:extLst>
          </p:cNvPr>
          <p:cNvSpPr>
            <a:spLocks noGrp="1"/>
          </p:cNvSpPr>
          <p:nvPr>
            <p:ph type="title"/>
          </p:nvPr>
        </p:nvSpPr>
        <p:spPr>
          <a:xfrm>
            <a:off x="5943799" y="0"/>
            <a:ext cx="1412041" cy="605009"/>
          </a:xfrm>
        </p:spPr>
        <p:txBody>
          <a:bodyPr>
            <a:normAutofit fontScale="90000"/>
          </a:bodyPr>
          <a:lstStyle/>
          <a:p>
            <a:r>
              <a:rPr lang="en-GB" u="sng"/>
              <a:t>KS1</a:t>
            </a:r>
          </a:p>
        </p:txBody>
      </p:sp>
      <p:pic>
        <p:nvPicPr>
          <p:cNvPr id="8" name="Content Placeholder 7">
            <a:extLst>
              <a:ext uri="{FF2B5EF4-FFF2-40B4-BE49-F238E27FC236}">
                <a16:creationId xmlns:a16="http://schemas.microsoft.com/office/drawing/2014/main" id="{327F51B1-E465-D4D6-188C-24F6F5129FB8}"/>
              </a:ext>
            </a:extLst>
          </p:cNvPr>
          <p:cNvPicPr>
            <a:picLocks noGrp="1" noChangeAspect="1"/>
          </p:cNvPicPr>
          <p:nvPr>
            <p:ph idx="1"/>
          </p:nvPr>
        </p:nvPicPr>
        <p:blipFill>
          <a:blip r:embed="rId2"/>
          <a:stretch>
            <a:fillRect/>
          </a:stretch>
        </p:blipFill>
        <p:spPr>
          <a:xfrm>
            <a:off x="414992" y="505809"/>
            <a:ext cx="11634768" cy="6352191"/>
          </a:xfrm>
        </p:spPr>
      </p:pic>
    </p:spTree>
    <p:extLst>
      <p:ext uri="{BB962C8B-B14F-4D97-AF65-F5344CB8AC3E}">
        <p14:creationId xmlns:p14="http://schemas.microsoft.com/office/powerpoint/2010/main" val="98041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1C0AE-ECC0-527F-3017-BDA9FBBD1D5C}"/>
              </a:ext>
            </a:extLst>
          </p:cNvPr>
          <p:cNvSpPr>
            <a:spLocks noGrp="1"/>
          </p:cNvSpPr>
          <p:nvPr>
            <p:ph type="title"/>
          </p:nvPr>
        </p:nvSpPr>
        <p:spPr>
          <a:xfrm>
            <a:off x="5318859" y="0"/>
            <a:ext cx="1554281" cy="594849"/>
          </a:xfrm>
        </p:spPr>
        <p:txBody>
          <a:bodyPr>
            <a:normAutofit fontScale="90000"/>
          </a:bodyPr>
          <a:lstStyle/>
          <a:p>
            <a:r>
              <a:rPr lang="en-GB"/>
              <a:t>LKS2</a:t>
            </a:r>
          </a:p>
        </p:txBody>
      </p:sp>
      <p:pic>
        <p:nvPicPr>
          <p:cNvPr id="5" name="Content Placeholder 4">
            <a:extLst>
              <a:ext uri="{FF2B5EF4-FFF2-40B4-BE49-F238E27FC236}">
                <a16:creationId xmlns:a16="http://schemas.microsoft.com/office/drawing/2014/main" id="{BED946F1-E1A8-D193-88BF-D552F13E8777}"/>
              </a:ext>
            </a:extLst>
          </p:cNvPr>
          <p:cNvPicPr>
            <a:picLocks noGrp="1" noChangeAspect="1"/>
          </p:cNvPicPr>
          <p:nvPr>
            <p:ph idx="1"/>
          </p:nvPr>
        </p:nvPicPr>
        <p:blipFill>
          <a:blip r:embed="rId2"/>
          <a:stretch>
            <a:fillRect/>
          </a:stretch>
        </p:blipFill>
        <p:spPr>
          <a:xfrm>
            <a:off x="371104" y="521335"/>
            <a:ext cx="11709136" cy="6212562"/>
          </a:xfrm>
        </p:spPr>
      </p:pic>
    </p:spTree>
    <p:extLst>
      <p:ext uri="{BB962C8B-B14F-4D97-AF65-F5344CB8AC3E}">
        <p14:creationId xmlns:p14="http://schemas.microsoft.com/office/powerpoint/2010/main" val="2111678766"/>
      </p:ext>
    </p:extLst>
  </p:cSld>
  <p:clrMapOvr>
    <a:masterClrMapping/>
  </p:clrMapOvr>
</p:sld>
</file>

<file path=ppt/theme/theme1.xml><?xml version="1.0" encoding="utf-8"?>
<a:theme xmlns:a="http://schemas.openxmlformats.org/drawingml/2006/main" name="CosineVTI">
  <a:themeElements>
    <a:clrScheme name="AnalogousFromRegularSeed_2SEEDS">
      <a:dk1>
        <a:srgbClr val="000000"/>
      </a:dk1>
      <a:lt1>
        <a:srgbClr val="FFFFFF"/>
      </a:lt1>
      <a:dk2>
        <a:srgbClr val="351E22"/>
      </a:dk2>
      <a:lt2>
        <a:srgbClr val="E8E2E3"/>
      </a:lt2>
      <a:accent1>
        <a:srgbClr val="3BB195"/>
      </a:accent1>
      <a:accent2>
        <a:srgbClr val="47B56D"/>
      </a:accent2>
      <a:accent3>
        <a:srgbClr val="4BACC0"/>
      </a:accent3>
      <a:accent4>
        <a:srgbClr val="B13B81"/>
      </a:accent4>
      <a:accent5>
        <a:srgbClr val="C34D61"/>
      </a:accent5>
      <a:accent6>
        <a:srgbClr val="B1583B"/>
      </a:accent6>
      <a:hlink>
        <a:srgbClr val="BF3F5E"/>
      </a:hlink>
      <a:folHlink>
        <a:srgbClr val="7F7F7F"/>
      </a:folHlink>
    </a:clrScheme>
    <a:fontScheme name="Custom 50">
      <a:majorFont>
        <a:latin typeface="Grandview"/>
        <a:ea typeface=""/>
        <a:cs typeface=""/>
      </a:majorFont>
      <a:minorFont>
        <a:latin typeface="Grandvie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sineVTI" id="{4F4449D5-5E9D-4D83-9E2A-939F9CF20276}" vid="{03166EA1-370F-4321-A61E-8851365B431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7BF8E354CB9C8428414DD9ED97F23B5" ma:contentTypeVersion="17" ma:contentTypeDescription="Create a new document." ma:contentTypeScope="" ma:versionID="7e2c5c3a96b5d8fe7be932d3c8a65fb5">
  <xsd:schema xmlns:xsd="http://www.w3.org/2001/XMLSchema" xmlns:xs="http://www.w3.org/2001/XMLSchema" xmlns:p="http://schemas.microsoft.com/office/2006/metadata/properties" xmlns:ns2="992ece9e-1ab9-4730-ab76-773559b954eb" xmlns:ns3="4f94bbfe-eeb4-4b8b-906c-1273ae0205bc" targetNamespace="http://schemas.microsoft.com/office/2006/metadata/properties" ma:root="true" ma:fieldsID="6b803955d79006f01828dab6611e85b9" ns2:_="" ns3:_="">
    <xsd:import namespace="992ece9e-1ab9-4730-ab76-773559b954eb"/>
    <xsd:import namespace="4f94bbfe-eeb4-4b8b-906c-1273ae0205b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2ece9e-1ab9-4730-ab76-773559b954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e87ce1e-1814-47b7-bb9c-6fa69c4c788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f94bbfe-eeb4-4b8b-906c-1273ae0205b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db693e8-ce92-44e1-a177-9759707172ed}" ma:internalName="TaxCatchAll" ma:showField="CatchAllData" ma:web="4f94bbfe-eeb4-4b8b-906c-1273ae020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92ece9e-1ab9-4730-ab76-773559b954eb">
      <Terms xmlns="http://schemas.microsoft.com/office/infopath/2007/PartnerControls"/>
    </lcf76f155ced4ddcb4097134ff3c332f>
    <TaxCatchAll xmlns="4f94bbfe-eeb4-4b8b-906c-1273ae0205bc" xsi:nil="true"/>
    <SharedWithUsers xmlns="4f94bbfe-eeb4-4b8b-906c-1273ae0205bc">
      <UserInfo>
        <DisplayName>Danielle Jermy</DisplayName>
        <AccountId>15</AccountId>
        <AccountType/>
      </UserInfo>
    </SharedWithUsers>
  </documentManagement>
</p:properties>
</file>

<file path=customXml/itemProps1.xml><?xml version="1.0" encoding="utf-8"?>
<ds:datastoreItem xmlns:ds="http://schemas.openxmlformats.org/officeDocument/2006/customXml" ds:itemID="{24B9CE44-BE61-4A0A-923C-916155DF464D}">
  <ds:schemaRefs>
    <ds:schemaRef ds:uri="http://schemas.microsoft.com/sharepoint/v3/contenttype/forms"/>
  </ds:schemaRefs>
</ds:datastoreItem>
</file>

<file path=customXml/itemProps2.xml><?xml version="1.0" encoding="utf-8"?>
<ds:datastoreItem xmlns:ds="http://schemas.openxmlformats.org/officeDocument/2006/customXml" ds:itemID="{727E76CB-0BEC-4F49-AD2C-C457E7EA0F5E}">
  <ds:schemaRefs>
    <ds:schemaRef ds:uri="4f94bbfe-eeb4-4b8b-906c-1273ae0205bc"/>
    <ds:schemaRef ds:uri="992ece9e-1ab9-4730-ab76-773559b954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B9D2319-5B61-4AC1-B69F-F0F40D0DBC40}">
  <ds:schemaRefs>
    <ds:schemaRef ds:uri="http://www.w3.org/XML/1998/namespace"/>
    <ds:schemaRef ds:uri="http://purl.org/dc/dcmitype/"/>
    <ds:schemaRef ds:uri="http://schemas.openxmlformats.org/package/2006/metadata/core-properties"/>
    <ds:schemaRef ds:uri="http://purl.org/dc/terms/"/>
    <ds:schemaRef ds:uri="http://purl.org/dc/elements/1.1/"/>
    <ds:schemaRef ds:uri="http://schemas.microsoft.com/office/infopath/2007/PartnerControls"/>
    <ds:schemaRef ds:uri="http://schemas.microsoft.com/office/2006/documentManagement/types"/>
    <ds:schemaRef ds:uri="4f94bbfe-eeb4-4b8b-906c-1273ae0205bc"/>
    <ds:schemaRef ds:uri="992ece9e-1ab9-4730-ab76-773559b954eb"/>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TM03090434[[fn=Wood Type]]</Template>
  <TotalTime>2</TotalTime>
  <Words>912</Words>
  <Application>Microsoft Office PowerPoint</Application>
  <PresentationFormat>Widescreen</PresentationFormat>
  <Paragraphs>157</Paragraphs>
  <Slides>33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Calibri</vt:lpstr>
      <vt:lpstr>Gilroy</vt:lpstr>
      <vt:lpstr>Grandview</vt:lpstr>
      <vt:lpstr>proxima-nova</vt:lpstr>
      <vt:lpstr>Ubuntu</vt:lpstr>
      <vt:lpstr>Wingdings</vt:lpstr>
      <vt:lpstr>CosineVTI</vt:lpstr>
      <vt:lpstr>Come to Understand PE at Hemingford Grey Primary School</vt:lpstr>
      <vt:lpstr>PowerPoint Presentation</vt:lpstr>
      <vt:lpstr>PE &amp; School Sport: The Annual Report 2023</vt:lpstr>
      <vt:lpstr>Addressing the challenges </vt:lpstr>
      <vt:lpstr>Schools Sports Trust 2023</vt:lpstr>
      <vt:lpstr>PE Curriculum at Hemingford Grey </vt:lpstr>
      <vt:lpstr>Reception</vt:lpstr>
      <vt:lpstr>KS1</vt:lpstr>
      <vt:lpstr>LKS2</vt:lpstr>
      <vt:lpstr>UKS2</vt:lpstr>
      <vt:lpstr>Inclusive and Challenging</vt:lpstr>
      <vt:lpstr>Engagement </vt:lpstr>
      <vt:lpstr>PowerPoint Presentation</vt:lpstr>
      <vt:lpstr>GetSet4PE @ Home</vt:lpstr>
      <vt:lpstr>PowerPoint Presentation</vt:lpstr>
      <vt:lpstr>Monthly Challenges</vt:lpstr>
      <vt:lpstr>PowerPoint Presentation</vt:lpstr>
      <vt:lpstr>Boogie Bounce</vt:lpstr>
      <vt:lpstr>PowerPoint Presentation</vt:lpstr>
      <vt:lpstr>Swimming</vt:lpstr>
      <vt:lpstr>PowerPoint Presentation</vt:lpstr>
      <vt:lpstr>Our data</vt:lpstr>
      <vt:lpstr>HGPS commitment to Swimming</vt:lpstr>
      <vt:lpstr>Well Schools</vt:lpstr>
      <vt:lpstr>Why have we become a Well School?</vt:lpstr>
      <vt:lpstr>PowerPoint Presentation</vt:lpstr>
      <vt:lpstr>PowerPoint Presentation</vt:lpstr>
      <vt:lpstr>School Strategic Development Plan</vt:lpstr>
      <vt:lpstr>PowerPoint Presentation</vt:lpstr>
      <vt:lpstr>Our steps to better our active school</vt:lpstr>
      <vt:lpstr>TEAM – Together, Everyone Achieves More</vt:lpstr>
      <vt:lpstr>PowerPoint Presentation</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to Understand PE at Hemingford Grey Primary School</dc:title>
  <dc:creator>Freya Perry</dc:creator>
  <cp:lastModifiedBy>Freya Perry</cp:lastModifiedBy>
  <cp:revision>1</cp:revision>
  <cp:lastPrinted>2023-09-28T07:22:07Z</cp:lastPrinted>
  <dcterms:created xsi:type="dcterms:W3CDTF">2023-09-24T11:55:35Z</dcterms:created>
  <dcterms:modified xsi:type="dcterms:W3CDTF">2023-09-28T17:57:15Z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0x01010047BF8E354CB9C8428414DD9ED97F23B5</vt:lpwstr>
  </property>
  <property fmtid="{D5CDD505-2E9C-101B-9397-08002B2CF9AE}" pid="3" name="MediaServiceImageTags">
    <vt:lpwstr/>
  </property>
</Properties>
</file>