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sldIdLst>
    <p:sldId id="256" r:id="rId5"/>
    <p:sldId id="257" r:id="rId6"/>
    <p:sldId id="268" r:id="rId7"/>
    <p:sldId id="269" r:id="rId8"/>
    <p:sldId id="270" r:id="rId9"/>
    <p:sldId id="258" r:id="rId10"/>
    <p:sldId id="263" r:id="rId11"/>
    <p:sldId id="260" r:id="rId12"/>
    <p:sldId id="261" r:id="rId13"/>
    <p:sldId id="262" r:id="rId14"/>
    <p:sldId id="266" r:id="rId15"/>
    <p:sldId id="267" r:id="rId16"/>
    <p:sldId id="264" r:id="rId17"/>
    <p:sldId id="265" r:id="rId18"/>
    <p:sldId id="273" r:id="rId19"/>
    <p:sldId id="274" r:id="rId20"/>
    <p:sldId id="275" r:id="rId21"/>
    <p:sldId id="271" r:id="rId22"/>
    <p:sldId id="276" r:id="rId23"/>
    <p:sldId id="277" r:id="rId24"/>
    <p:sldId id="281" r:id="rId25"/>
    <p:sldId id="278" r:id="rId26"/>
    <p:sldId id="279" r:id="rId27"/>
    <p:sldId id="280" r:id="rId28"/>
    <p:sldId id="282" r:id="rId29"/>
    <p:sldId id="287" r:id="rId30"/>
    <p:sldId id="284" r:id="rId31"/>
    <p:sldId id="283" r:id="rId32"/>
    <p:sldId id="285" r:id="rId33"/>
    <p:sldId id="286" r:id="rId34"/>
    <p:sldId id="272" r:id="rId35"/>
    <p:sldId id="289" r:id="rId36"/>
    <p:sldId id="288"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9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D4840-8726-4A8F-91E6-CB80D0F27097}" v="13" dt="2023-09-28T17:54:40.638"/>
    <p1510:client id="{E68B45EA-4763-4726-B205-4E0D56B44A2C}" v="1" dt="2023-09-28T07:22:04.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ya Perry" userId="8b27ec61-c3de-4769-9f05-c42a4e3e5f53" providerId="ADAL" clId="{85AD4840-8726-4A8F-91E6-CB80D0F27097}"/>
    <pc:docChg chg="undo custSel addSld modSld">
      <pc:chgData name="Freya Perry" userId="8b27ec61-c3de-4769-9f05-c42a4e3e5f53" providerId="ADAL" clId="{85AD4840-8726-4A8F-91E6-CB80D0F27097}" dt="2023-09-28T17:57:06.908" v="657" actId="27636"/>
      <pc:docMkLst>
        <pc:docMk/>
      </pc:docMkLst>
      <pc:sldChg chg="modSp mod">
        <pc:chgData name="Freya Perry" userId="8b27ec61-c3de-4769-9f05-c42a4e3e5f53" providerId="ADAL" clId="{85AD4840-8726-4A8F-91E6-CB80D0F27097}" dt="2023-09-27T17:08:36.719" v="338" actId="20577"/>
        <pc:sldMkLst>
          <pc:docMk/>
          <pc:sldMk cId="3600361301" sldId="257"/>
        </pc:sldMkLst>
        <pc:spChg chg="mod">
          <ac:chgData name="Freya Perry" userId="8b27ec61-c3de-4769-9f05-c42a4e3e5f53" providerId="ADAL" clId="{85AD4840-8726-4A8F-91E6-CB80D0F27097}" dt="2023-09-27T17:08:36.719" v="338" actId="20577"/>
          <ac:spMkLst>
            <pc:docMk/>
            <pc:sldMk cId="3600361301" sldId="257"/>
            <ac:spMk id="3" creationId="{0C77E936-0541-F631-88A4-C1DABB77968C}"/>
          </ac:spMkLst>
        </pc:spChg>
      </pc:sldChg>
      <pc:sldChg chg="modSp">
        <pc:chgData name="Freya Perry" userId="8b27ec61-c3de-4769-9f05-c42a4e3e5f53" providerId="ADAL" clId="{85AD4840-8726-4A8F-91E6-CB80D0F27097}" dt="2023-09-24T18:14:51.543" v="17" actId="20577"/>
        <pc:sldMkLst>
          <pc:docMk/>
          <pc:sldMk cId="1489381163" sldId="268"/>
        </pc:sldMkLst>
        <pc:spChg chg="mod">
          <ac:chgData name="Freya Perry" userId="8b27ec61-c3de-4769-9f05-c42a4e3e5f53" providerId="ADAL" clId="{85AD4840-8726-4A8F-91E6-CB80D0F27097}" dt="2023-09-24T18:14:51.543" v="17" actId="20577"/>
          <ac:spMkLst>
            <pc:docMk/>
            <pc:sldMk cId="1489381163" sldId="268"/>
            <ac:spMk id="61" creationId="{285EA3EB-82D1-0DAF-A181-366C13076A57}"/>
          </ac:spMkLst>
        </pc:spChg>
      </pc:sldChg>
      <pc:sldChg chg="addSp delSp modSp mod setBg">
        <pc:chgData name="Freya Perry" userId="8b27ec61-c3de-4769-9f05-c42a4e3e5f53" providerId="ADAL" clId="{85AD4840-8726-4A8F-91E6-CB80D0F27097}" dt="2023-09-27T17:18:02.050" v="549" actId="207"/>
        <pc:sldMkLst>
          <pc:docMk/>
          <pc:sldMk cId="3289303236" sldId="272"/>
        </pc:sldMkLst>
        <pc:spChg chg="mod">
          <ac:chgData name="Freya Perry" userId="8b27ec61-c3de-4769-9f05-c42a4e3e5f53" providerId="ADAL" clId="{85AD4840-8726-4A8F-91E6-CB80D0F27097}" dt="2023-09-27T17:13:50.332" v="532" actId="1076"/>
          <ac:spMkLst>
            <pc:docMk/>
            <pc:sldMk cId="3289303236" sldId="272"/>
            <ac:spMk id="2" creationId="{B46287A7-47A6-8955-3ECA-877F933CCDBE}"/>
          </ac:spMkLst>
        </pc:spChg>
        <pc:spChg chg="add del mod">
          <ac:chgData name="Freya Perry" userId="8b27ec61-c3de-4769-9f05-c42a4e3e5f53" providerId="ADAL" clId="{85AD4840-8726-4A8F-91E6-CB80D0F27097}" dt="2023-09-27T17:08:45.563" v="339" actId="21"/>
          <ac:spMkLst>
            <pc:docMk/>
            <pc:sldMk cId="3289303236" sldId="272"/>
            <ac:spMk id="3" creationId="{5040E342-7C07-F631-4E8B-12E60665269E}"/>
          </ac:spMkLst>
        </pc:spChg>
        <pc:spChg chg="del">
          <ac:chgData name="Freya Perry" userId="8b27ec61-c3de-4769-9f05-c42a4e3e5f53" providerId="ADAL" clId="{85AD4840-8726-4A8F-91E6-CB80D0F27097}" dt="2023-09-27T17:06:34.155" v="141" actId="478"/>
          <ac:spMkLst>
            <pc:docMk/>
            <pc:sldMk cId="3289303236" sldId="272"/>
            <ac:spMk id="7" creationId="{B8D52F90-EA13-CB21-B887-70E73CC55141}"/>
          </ac:spMkLst>
        </pc:spChg>
        <pc:spChg chg="add mod">
          <ac:chgData name="Freya Perry" userId="8b27ec61-c3de-4769-9f05-c42a4e3e5f53" providerId="ADAL" clId="{85AD4840-8726-4A8F-91E6-CB80D0F27097}" dt="2023-09-27T17:18:02.050" v="549" actId="207"/>
          <ac:spMkLst>
            <pc:docMk/>
            <pc:sldMk cId="3289303236" sldId="272"/>
            <ac:spMk id="8" creationId="{07B3BDED-62AC-01AA-268C-CD92D1F78E5C}"/>
          </ac:spMkLst>
        </pc:spChg>
        <pc:spChg chg="add">
          <ac:chgData name="Freya Perry" userId="8b27ec61-c3de-4769-9f05-c42a4e3e5f53" providerId="ADAL" clId="{85AD4840-8726-4A8F-91E6-CB80D0F27097}" dt="2023-09-27T17:07:25.647" v="306" actId="26606"/>
          <ac:spMkLst>
            <pc:docMk/>
            <pc:sldMk cId="3289303236" sldId="272"/>
            <ac:spMk id="9" creationId="{1C582B07-D0F0-4B6B-A5D9-D2F192CB3A4E}"/>
          </ac:spMkLst>
        </pc:spChg>
        <pc:spChg chg="add mod ord">
          <ac:chgData name="Freya Perry" userId="8b27ec61-c3de-4769-9f05-c42a4e3e5f53" providerId="ADAL" clId="{85AD4840-8726-4A8F-91E6-CB80D0F27097}" dt="2023-09-27T17:17:58.791" v="548" actId="207"/>
          <ac:spMkLst>
            <pc:docMk/>
            <pc:sldMk cId="3289303236" sldId="272"/>
            <ac:spMk id="10" creationId="{BB5E5618-1200-55D6-A91E-7EDCB0C088AC}"/>
          </ac:spMkLst>
        </pc:spChg>
        <pc:spChg chg="add mod ord">
          <ac:chgData name="Freya Perry" userId="8b27ec61-c3de-4769-9f05-c42a4e3e5f53" providerId="ADAL" clId="{85AD4840-8726-4A8F-91E6-CB80D0F27097}" dt="2023-09-27T17:17:54.397" v="547" actId="207"/>
          <ac:spMkLst>
            <pc:docMk/>
            <pc:sldMk cId="3289303236" sldId="272"/>
            <ac:spMk id="43" creationId="{C03B7ECC-217F-BA6F-9115-C53545CD9B9C}"/>
          </ac:spMkLst>
        </pc:spChg>
        <pc:spChg chg="add">
          <ac:chgData name="Freya Perry" userId="8b27ec61-c3de-4769-9f05-c42a4e3e5f53" providerId="ADAL" clId="{85AD4840-8726-4A8F-91E6-CB80D0F27097}" dt="2023-09-27T17:07:25.647" v="306" actId="26606"/>
          <ac:spMkLst>
            <pc:docMk/>
            <pc:sldMk cId="3289303236" sldId="272"/>
            <ac:spMk id="44" creationId="{BEAC0A80-07D3-49CB-87C3-BC34F219DFF7}"/>
          </ac:spMkLst>
        </pc:spChg>
        <pc:spChg chg="add mod ord">
          <ac:chgData name="Freya Perry" userId="8b27ec61-c3de-4769-9f05-c42a4e3e5f53" providerId="ADAL" clId="{85AD4840-8726-4A8F-91E6-CB80D0F27097}" dt="2023-09-27T17:17:50.749" v="546" actId="207"/>
          <ac:spMkLst>
            <pc:docMk/>
            <pc:sldMk cId="3289303236" sldId="272"/>
            <ac:spMk id="45" creationId="{3B346C78-B001-63D3-5CA2-A72333B77901}"/>
          </ac:spMkLst>
        </pc:spChg>
        <pc:spChg chg="add mod ord">
          <ac:chgData name="Freya Perry" userId="8b27ec61-c3de-4769-9f05-c42a4e3e5f53" providerId="ADAL" clId="{85AD4840-8726-4A8F-91E6-CB80D0F27097}" dt="2023-09-27T17:17:48.028" v="545" actId="207"/>
          <ac:spMkLst>
            <pc:docMk/>
            <pc:sldMk cId="3289303236" sldId="272"/>
            <ac:spMk id="46" creationId="{91B12DFC-C842-3EB1-2334-2B88F706C6A0}"/>
          </ac:spMkLst>
        </pc:spChg>
        <pc:spChg chg="add mod ord">
          <ac:chgData name="Freya Perry" userId="8b27ec61-c3de-4769-9f05-c42a4e3e5f53" providerId="ADAL" clId="{85AD4840-8726-4A8F-91E6-CB80D0F27097}" dt="2023-09-27T17:17:44.981" v="544" actId="207"/>
          <ac:spMkLst>
            <pc:docMk/>
            <pc:sldMk cId="3289303236" sldId="272"/>
            <ac:spMk id="47" creationId="{45B46D5C-74F3-DD17-1541-884C0A8A225B}"/>
          </ac:spMkLst>
        </pc:spChg>
        <pc:grpChg chg="add">
          <ac:chgData name="Freya Perry" userId="8b27ec61-c3de-4769-9f05-c42a4e3e5f53" providerId="ADAL" clId="{85AD4840-8726-4A8F-91E6-CB80D0F27097}" dt="2023-09-27T17:07:25.647" v="306" actId="26606"/>
          <ac:grpSpMkLst>
            <pc:docMk/>
            <pc:sldMk cId="3289303236" sldId="272"/>
            <ac:grpSpMk id="11" creationId="{4D431671-5191-4947-8899-E90505A70426}"/>
          </ac:grpSpMkLst>
        </pc:grpChg>
        <pc:picChg chg="add">
          <ac:chgData name="Freya Perry" userId="8b27ec61-c3de-4769-9f05-c42a4e3e5f53" providerId="ADAL" clId="{85AD4840-8726-4A8F-91E6-CB80D0F27097}" dt="2023-09-27T17:07:25.647" v="306" actId="26606"/>
          <ac:picMkLst>
            <pc:docMk/>
            <pc:sldMk cId="3289303236" sldId="272"/>
            <ac:picMk id="5" creationId="{DB912A2B-27B8-A514-EE9F-20785D678CF2}"/>
          </ac:picMkLst>
        </pc:picChg>
      </pc:sldChg>
      <pc:sldChg chg="addSp modSp mod">
        <pc:chgData name="Freya Perry" userId="8b27ec61-c3de-4769-9f05-c42a4e3e5f53" providerId="ADAL" clId="{85AD4840-8726-4A8F-91E6-CB80D0F27097}" dt="2023-09-27T16:56:07.078" v="72" actId="1076"/>
        <pc:sldMkLst>
          <pc:docMk/>
          <pc:sldMk cId="2974711258" sldId="283"/>
        </pc:sldMkLst>
        <pc:spChg chg="add mod">
          <ac:chgData name="Freya Perry" userId="8b27ec61-c3de-4769-9f05-c42a4e3e5f53" providerId="ADAL" clId="{85AD4840-8726-4A8F-91E6-CB80D0F27097}" dt="2023-09-27T16:56:07.078" v="72" actId="1076"/>
          <ac:spMkLst>
            <pc:docMk/>
            <pc:sldMk cId="2974711258" sldId="283"/>
            <ac:spMk id="6" creationId="{EF1ECD64-57EA-5A3B-E078-2A8C1E640BA5}"/>
          </ac:spMkLst>
        </pc:spChg>
      </pc:sldChg>
      <pc:sldChg chg="modSp mod">
        <pc:chgData name="Freya Perry" userId="8b27ec61-c3de-4769-9f05-c42a4e3e5f53" providerId="ADAL" clId="{85AD4840-8726-4A8F-91E6-CB80D0F27097}" dt="2023-09-28T17:57:06.908" v="657" actId="27636"/>
        <pc:sldMkLst>
          <pc:docMk/>
          <pc:sldMk cId="2760708830" sldId="286"/>
        </pc:sldMkLst>
        <pc:spChg chg="mod">
          <ac:chgData name="Freya Perry" userId="8b27ec61-c3de-4769-9f05-c42a4e3e5f53" providerId="ADAL" clId="{85AD4840-8726-4A8F-91E6-CB80D0F27097}" dt="2023-09-28T17:57:06.908" v="657" actId="27636"/>
          <ac:spMkLst>
            <pc:docMk/>
            <pc:sldMk cId="2760708830" sldId="286"/>
            <ac:spMk id="3" creationId="{D266EAAD-A471-A0AF-0FF9-19B49E231178}"/>
          </ac:spMkLst>
        </pc:spChg>
      </pc:sldChg>
      <pc:sldChg chg="addSp delSp modSp new mod setBg addAnim delAnim">
        <pc:chgData name="Freya Perry" userId="8b27ec61-c3de-4769-9f05-c42a4e3e5f53" providerId="ADAL" clId="{85AD4840-8726-4A8F-91E6-CB80D0F27097}" dt="2023-09-27T17:08:20.833" v="328" actId="26606"/>
        <pc:sldMkLst>
          <pc:docMk/>
          <pc:sldMk cId="3458572659" sldId="288"/>
        </pc:sldMkLst>
        <pc:spChg chg="mod">
          <ac:chgData name="Freya Perry" userId="8b27ec61-c3de-4769-9f05-c42a4e3e5f53" providerId="ADAL" clId="{85AD4840-8726-4A8F-91E6-CB80D0F27097}" dt="2023-09-27T17:08:20.833" v="328" actId="26606"/>
          <ac:spMkLst>
            <pc:docMk/>
            <pc:sldMk cId="3458572659" sldId="288"/>
            <ac:spMk id="2" creationId="{A79571AE-45E7-4CA3-FF7B-4F98C5449E62}"/>
          </ac:spMkLst>
        </pc:spChg>
        <pc:spChg chg="del">
          <ac:chgData name="Freya Perry" userId="8b27ec61-c3de-4769-9f05-c42a4e3e5f53" providerId="ADAL" clId="{85AD4840-8726-4A8F-91E6-CB80D0F27097}" dt="2023-09-27T17:08:10.400" v="324" actId="478"/>
          <ac:spMkLst>
            <pc:docMk/>
            <pc:sldMk cId="3458572659" sldId="288"/>
            <ac:spMk id="3" creationId="{BB82D2E0-B462-F9FC-5E78-9391CB216FFE}"/>
          </ac:spMkLst>
        </pc:spChg>
        <pc:spChg chg="add del">
          <ac:chgData name="Freya Perry" userId="8b27ec61-c3de-4769-9f05-c42a4e3e5f53" providerId="ADAL" clId="{85AD4840-8726-4A8F-91E6-CB80D0F27097}" dt="2023-09-27T17:08:20.815" v="327" actId="26606"/>
          <ac:spMkLst>
            <pc:docMk/>
            <pc:sldMk cId="3458572659" sldId="288"/>
            <ac:spMk id="41" creationId="{2437C4A8-8E3A-4ADA-93B9-64737CE1ABB1}"/>
          </ac:spMkLst>
        </pc:spChg>
        <pc:spChg chg="add">
          <ac:chgData name="Freya Perry" userId="8b27ec61-c3de-4769-9f05-c42a4e3e5f53" providerId="ADAL" clId="{85AD4840-8726-4A8F-91E6-CB80D0F27097}" dt="2023-09-27T17:08:20.833" v="328" actId="26606"/>
          <ac:spMkLst>
            <pc:docMk/>
            <pc:sldMk cId="3458572659" sldId="288"/>
            <ac:spMk id="42" creationId="{2437C4A8-8E3A-4ADA-93B9-64737CE1ABB1}"/>
          </ac:spMkLst>
        </pc:spChg>
        <pc:spChg chg="add del">
          <ac:chgData name="Freya Perry" userId="8b27ec61-c3de-4769-9f05-c42a4e3e5f53" providerId="ADAL" clId="{85AD4840-8726-4A8F-91E6-CB80D0F27097}" dt="2023-09-27T17:08:20.815" v="327" actId="26606"/>
          <ac:spMkLst>
            <pc:docMk/>
            <pc:sldMk cId="3458572659" sldId="288"/>
            <ac:spMk id="43" creationId="{4E1EF4E8-5513-4BF5-BC41-04645281C672}"/>
          </ac:spMkLst>
        </pc:spChg>
        <pc:spChg chg="add">
          <ac:chgData name="Freya Perry" userId="8b27ec61-c3de-4769-9f05-c42a4e3e5f53" providerId="ADAL" clId="{85AD4840-8726-4A8F-91E6-CB80D0F27097}" dt="2023-09-27T17:08:20.833" v="328" actId="26606"/>
          <ac:spMkLst>
            <pc:docMk/>
            <pc:sldMk cId="3458572659" sldId="288"/>
            <ac:spMk id="44" creationId="{A173122F-D466-4F08-90FA-0038F7AC214A}"/>
          </ac:spMkLst>
        </pc:spChg>
        <pc:spChg chg="add del">
          <ac:chgData name="Freya Perry" userId="8b27ec61-c3de-4769-9f05-c42a4e3e5f53" providerId="ADAL" clId="{85AD4840-8726-4A8F-91E6-CB80D0F27097}" dt="2023-09-27T17:08:20.815" v="327" actId="26606"/>
          <ac:spMkLst>
            <pc:docMk/>
            <pc:sldMk cId="3458572659" sldId="288"/>
            <ac:spMk id="45" creationId="{D22FBD32-C88A-4C1D-BC76-613A93944B72}"/>
          </ac:spMkLst>
        </pc:spChg>
        <pc:spChg chg="add">
          <ac:chgData name="Freya Perry" userId="8b27ec61-c3de-4769-9f05-c42a4e3e5f53" providerId="ADAL" clId="{85AD4840-8726-4A8F-91E6-CB80D0F27097}" dt="2023-09-27T17:08:20.833" v="328" actId="26606"/>
          <ac:spMkLst>
            <pc:docMk/>
            <pc:sldMk cId="3458572659" sldId="288"/>
            <ac:spMk id="79" creationId="{F952A221-69C2-46B3-890D-354CA5961656}"/>
          </ac:spMkLst>
        </pc:spChg>
        <pc:grpChg chg="add del">
          <ac:chgData name="Freya Perry" userId="8b27ec61-c3de-4769-9f05-c42a4e3e5f53" providerId="ADAL" clId="{85AD4840-8726-4A8F-91E6-CB80D0F27097}" dt="2023-09-27T17:08:20.815" v="327" actId="26606"/>
          <ac:grpSpMkLst>
            <pc:docMk/>
            <pc:sldMk cId="3458572659" sldId="288"/>
            <ac:grpSpMk id="8" creationId="{748618E9-EE2D-4864-9EEE-58939BD4FBBA}"/>
          </ac:grpSpMkLst>
        </pc:grpChg>
        <pc:grpChg chg="add">
          <ac:chgData name="Freya Perry" userId="8b27ec61-c3de-4769-9f05-c42a4e3e5f53" providerId="ADAL" clId="{85AD4840-8726-4A8F-91E6-CB80D0F27097}" dt="2023-09-27T17:08:20.833" v="328" actId="26606"/>
          <ac:grpSpMkLst>
            <pc:docMk/>
            <pc:sldMk cId="3458572659" sldId="288"/>
            <ac:grpSpMk id="9" creationId="{748618E9-EE2D-4864-9EEE-58939BD4FBBA}"/>
          </ac:grpSpMkLst>
        </pc:grpChg>
        <pc:grpChg chg="add">
          <ac:chgData name="Freya Perry" userId="8b27ec61-c3de-4769-9f05-c42a4e3e5f53" providerId="ADAL" clId="{85AD4840-8726-4A8F-91E6-CB80D0F27097}" dt="2023-09-27T17:08:20.833" v="328" actId="26606"/>
          <ac:grpSpMkLst>
            <pc:docMk/>
            <pc:sldMk cId="3458572659" sldId="288"/>
            <ac:grpSpMk id="46" creationId="{B19EC7B8-C390-4F1B-8960-E6D32451033C}"/>
          </ac:grpSpMkLst>
        </pc:grpChg>
        <pc:grpChg chg="add del">
          <ac:chgData name="Freya Perry" userId="8b27ec61-c3de-4769-9f05-c42a4e3e5f53" providerId="ADAL" clId="{85AD4840-8726-4A8F-91E6-CB80D0F27097}" dt="2023-09-27T17:08:20.815" v="327" actId="26606"/>
          <ac:grpSpMkLst>
            <pc:docMk/>
            <pc:sldMk cId="3458572659" sldId="288"/>
            <ac:grpSpMk id="47" creationId="{53499997-BC46-4896-AEA5-37EC629D2291}"/>
          </ac:grpSpMkLst>
        </pc:grpChg>
        <pc:picChg chg="add del">
          <ac:chgData name="Freya Perry" userId="8b27ec61-c3de-4769-9f05-c42a4e3e5f53" providerId="ADAL" clId="{85AD4840-8726-4A8F-91E6-CB80D0F27097}" dt="2023-09-27T17:08:20.815" v="327" actId="26606"/>
          <ac:picMkLst>
            <pc:docMk/>
            <pc:sldMk cId="3458572659" sldId="288"/>
            <ac:picMk id="4" creationId="{F2098132-C232-2F65-DCA4-518756472827}"/>
          </ac:picMkLst>
        </pc:picChg>
        <pc:picChg chg="add">
          <ac:chgData name="Freya Perry" userId="8b27ec61-c3de-4769-9f05-c42a4e3e5f53" providerId="ADAL" clId="{85AD4840-8726-4A8F-91E6-CB80D0F27097}" dt="2023-09-27T17:08:20.833" v="328" actId="26606"/>
          <ac:picMkLst>
            <pc:docMk/>
            <pc:sldMk cId="3458572659" sldId="288"/>
            <ac:picMk id="6" creationId="{07CF0A9C-FA4B-08C9-23A2-974000017092}"/>
          </ac:picMkLst>
        </pc:picChg>
      </pc:sldChg>
      <pc:sldChg chg="addSp delSp modSp new mod">
        <pc:chgData name="Freya Perry" userId="8b27ec61-c3de-4769-9f05-c42a4e3e5f53" providerId="ADAL" clId="{85AD4840-8726-4A8F-91E6-CB80D0F27097}" dt="2023-09-27T17:18:13.801" v="550" actId="478"/>
        <pc:sldMkLst>
          <pc:docMk/>
          <pc:sldMk cId="1085474731" sldId="289"/>
        </pc:sldMkLst>
        <pc:spChg chg="del">
          <ac:chgData name="Freya Perry" userId="8b27ec61-c3de-4769-9f05-c42a4e3e5f53" providerId="ADAL" clId="{85AD4840-8726-4A8F-91E6-CB80D0F27097}" dt="2023-09-27T17:18:13.801" v="550" actId="478"/>
          <ac:spMkLst>
            <pc:docMk/>
            <pc:sldMk cId="1085474731" sldId="289"/>
            <ac:spMk id="2" creationId="{F343A8FD-F1E7-73E1-9DFF-85497C7D8DD2}"/>
          </ac:spMkLst>
        </pc:spChg>
        <pc:spChg chg="del">
          <ac:chgData name="Freya Perry" userId="8b27ec61-c3de-4769-9f05-c42a4e3e5f53" providerId="ADAL" clId="{85AD4840-8726-4A8F-91E6-CB80D0F27097}" dt="2023-09-27T17:08:48.740" v="341"/>
          <ac:spMkLst>
            <pc:docMk/>
            <pc:sldMk cId="1085474731" sldId="289"/>
            <ac:spMk id="3" creationId="{E3188F8A-A2D0-C43D-56BB-D4A3EBADA7CB}"/>
          </ac:spMkLst>
        </pc:spChg>
        <pc:spChg chg="add mod">
          <ac:chgData name="Freya Perry" userId="8b27ec61-c3de-4769-9f05-c42a4e3e5f53" providerId="ADAL" clId="{85AD4840-8726-4A8F-91E6-CB80D0F27097}" dt="2023-09-27T17:08:48.740" v="341"/>
          <ac:spMkLst>
            <pc:docMk/>
            <pc:sldMk cId="1085474731" sldId="289"/>
            <ac:spMk id="4" creationId="{BBE247E0-3C71-5F3C-A379-4905ED7F162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60A0B-B36B-43CD-914B-1F1210D354A0}"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5CCFFA99-3214-4526-AA68-BEBB7C504235}">
      <dgm:prSet/>
      <dgm:spPr/>
      <dgm:t>
        <a:bodyPr/>
        <a:lstStyle/>
        <a:p>
          <a:r>
            <a:rPr lang="en-GB"/>
            <a:t>Fitness</a:t>
          </a:r>
          <a:endParaRPr lang="en-US"/>
        </a:p>
      </dgm:t>
    </dgm:pt>
    <dgm:pt modelId="{32EA7426-40BF-428C-8E40-269B750C8069}" type="parTrans" cxnId="{69C57BFB-309A-4754-994C-E0762E696F6C}">
      <dgm:prSet/>
      <dgm:spPr/>
      <dgm:t>
        <a:bodyPr/>
        <a:lstStyle/>
        <a:p>
          <a:endParaRPr lang="en-US"/>
        </a:p>
      </dgm:t>
    </dgm:pt>
    <dgm:pt modelId="{7D871D57-285C-403D-82E3-CD8E2257B6A8}" type="sibTrans" cxnId="{69C57BFB-309A-4754-994C-E0762E696F6C}">
      <dgm:prSet/>
      <dgm:spPr/>
      <dgm:t>
        <a:bodyPr/>
        <a:lstStyle/>
        <a:p>
          <a:endParaRPr lang="en-US"/>
        </a:p>
      </dgm:t>
    </dgm:pt>
    <dgm:pt modelId="{0EB709C2-E339-437F-A0E9-F48B89B0984D}">
      <dgm:prSet/>
      <dgm:spPr/>
      <dgm:t>
        <a:bodyPr/>
        <a:lstStyle/>
        <a:p>
          <a:r>
            <a:rPr lang="en-GB"/>
            <a:t>Balls Skills</a:t>
          </a:r>
          <a:endParaRPr lang="en-US"/>
        </a:p>
      </dgm:t>
    </dgm:pt>
    <dgm:pt modelId="{21DDEB1C-49B6-4E3A-91E2-92721A925ACA}" type="parTrans" cxnId="{941682D8-1E26-412B-AA7B-F0A4809DFB7D}">
      <dgm:prSet/>
      <dgm:spPr/>
      <dgm:t>
        <a:bodyPr/>
        <a:lstStyle/>
        <a:p>
          <a:endParaRPr lang="en-US"/>
        </a:p>
      </dgm:t>
    </dgm:pt>
    <dgm:pt modelId="{9F6587A7-28C9-4537-914B-8A7F0907443C}" type="sibTrans" cxnId="{941682D8-1E26-412B-AA7B-F0A4809DFB7D}">
      <dgm:prSet/>
      <dgm:spPr/>
      <dgm:t>
        <a:bodyPr/>
        <a:lstStyle/>
        <a:p>
          <a:endParaRPr lang="en-US"/>
        </a:p>
      </dgm:t>
    </dgm:pt>
    <dgm:pt modelId="{EB769976-BE6D-432A-939B-7728CE9BE29B}">
      <dgm:prSet/>
      <dgm:spPr/>
      <dgm:t>
        <a:bodyPr/>
        <a:lstStyle/>
        <a:p>
          <a:r>
            <a:rPr lang="en-GB"/>
            <a:t>Dance </a:t>
          </a:r>
          <a:endParaRPr lang="en-US"/>
        </a:p>
      </dgm:t>
    </dgm:pt>
    <dgm:pt modelId="{CE3092EB-7FC0-4C4B-B658-9096687DC306}" type="parTrans" cxnId="{DF273B82-2E7C-4177-9DFC-0A995C96C580}">
      <dgm:prSet/>
      <dgm:spPr/>
      <dgm:t>
        <a:bodyPr/>
        <a:lstStyle/>
        <a:p>
          <a:endParaRPr lang="en-US"/>
        </a:p>
      </dgm:t>
    </dgm:pt>
    <dgm:pt modelId="{F83311C1-D881-4C7F-9572-6A60C8619A7A}" type="sibTrans" cxnId="{DF273B82-2E7C-4177-9DFC-0A995C96C580}">
      <dgm:prSet/>
      <dgm:spPr/>
      <dgm:t>
        <a:bodyPr/>
        <a:lstStyle/>
        <a:p>
          <a:endParaRPr lang="en-US"/>
        </a:p>
      </dgm:t>
    </dgm:pt>
    <dgm:pt modelId="{8BD561AF-E027-4847-9A5D-18006E652D84}">
      <dgm:prSet/>
      <dgm:spPr/>
      <dgm:t>
        <a:bodyPr/>
        <a:lstStyle/>
        <a:p>
          <a:r>
            <a:rPr lang="en-GB"/>
            <a:t>Gymnastics</a:t>
          </a:r>
          <a:endParaRPr lang="en-US"/>
        </a:p>
      </dgm:t>
    </dgm:pt>
    <dgm:pt modelId="{18CCDF43-A0C9-4CDB-8962-B1DA82EDAE98}" type="parTrans" cxnId="{002A5518-3E05-43A2-BBEC-1D6AD2CD9C16}">
      <dgm:prSet/>
      <dgm:spPr/>
      <dgm:t>
        <a:bodyPr/>
        <a:lstStyle/>
        <a:p>
          <a:endParaRPr lang="en-US"/>
        </a:p>
      </dgm:t>
    </dgm:pt>
    <dgm:pt modelId="{10FBDE8D-4B97-43E9-9441-C2C23F266081}" type="sibTrans" cxnId="{002A5518-3E05-43A2-BBEC-1D6AD2CD9C16}">
      <dgm:prSet/>
      <dgm:spPr/>
      <dgm:t>
        <a:bodyPr/>
        <a:lstStyle/>
        <a:p>
          <a:endParaRPr lang="en-US"/>
        </a:p>
      </dgm:t>
    </dgm:pt>
    <dgm:pt modelId="{23AE2432-9114-4244-9F2A-4A118C62B78C}">
      <dgm:prSet/>
      <dgm:spPr/>
      <dgm:t>
        <a:bodyPr/>
        <a:lstStyle/>
        <a:p>
          <a:r>
            <a:rPr lang="en-GB"/>
            <a:t>Athletics</a:t>
          </a:r>
          <a:endParaRPr lang="en-US"/>
        </a:p>
      </dgm:t>
    </dgm:pt>
    <dgm:pt modelId="{B7939E22-7AC1-476D-996A-03388B715377}" type="parTrans" cxnId="{78B92C85-5D0E-4EE4-B2AE-72ABE218D643}">
      <dgm:prSet/>
      <dgm:spPr/>
      <dgm:t>
        <a:bodyPr/>
        <a:lstStyle/>
        <a:p>
          <a:endParaRPr lang="en-US"/>
        </a:p>
      </dgm:t>
    </dgm:pt>
    <dgm:pt modelId="{A99D6CC7-FBFB-4EDF-9137-498EAD6B4D5D}" type="sibTrans" cxnId="{78B92C85-5D0E-4EE4-B2AE-72ABE218D643}">
      <dgm:prSet/>
      <dgm:spPr/>
      <dgm:t>
        <a:bodyPr/>
        <a:lstStyle/>
        <a:p>
          <a:endParaRPr lang="en-US"/>
        </a:p>
      </dgm:t>
    </dgm:pt>
    <dgm:pt modelId="{617AC615-1871-49AB-AE4C-A87EF53D3799}">
      <dgm:prSet/>
      <dgm:spPr/>
      <dgm:t>
        <a:bodyPr/>
        <a:lstStyle/>
        <a:p>
          <a:r>
            <a:rPr lang="en-GB"/>
            <a:t>Swimming</a:t>
          </a:r>
          <a:endParaRPr lang="en-US"/>
        </a:p>
      </dgm:t>
    </dgm:pt>
    <dgm:pt modelId="{33846A25-0F9F-4C77-A179-743855C1F247}" type="parTrans" cxnId="{66FDEA6D-B05E-4A28-A2E9-A7C9A1291097}">
      <dgm:prSet/>
      <dgm:spPr/>
      <dgm:t>
        <a:bodyPr/>
        <a:lstStyle/>
        <a:p>
          <a:endParaRPr lang="en-US"/>
        </a:p>
      </dgm:t>
    </dgm:pt>
    <dgm:pt modelId="{7F6C9A27-758F-44F6-91AC-0312E8428441}" type="sibTrans" cxnId="{66FDEA6D-B05E-4A28-A2E9-A7C9A1291097}">
      <dgm:prSet/>
      <dgm:spPr/>
      <dgm:t>
        <a:bodyPr/>
        <a:lstStyle/>
        <a:p>
          <a:endParaRPr lang="en-US"/>
        </a:p>
      </dgm:t>
    </dgm:pt>
    <dgm:pt modelId="{7FD6A543-8707-4212-BAAE-2257A27DEB98}" type="pres">
      <dgm:prSet presAssocID="{F5460A0B-B36B-43CD-914B-1F1210D354A0}" presName="linear" presStyleCnt="0">
        <dgm:presLayoutVars>
          <dgm:dir/>
          <dgm:animLvl val="lvl"/>
          <dgm:resizeHandles val="exact"/>
        </dgm:presLayoutVars>
      </dgm:prSet>
      <dgm:spPr/>
    </dgm:pt>
    <dgm:pt modelId="{F71A3E57-59FA-423F-A589-37E9CFEDFF0B}" type="pres">
      <dgm:prSet presAssocID="{5CCFFA99-3214-4526-AA68-BEBB7C504235}" presName="parentLin" presStyleCnt="0"/>
      <dgm:spPr/>
    </dgm:pt>
    <dgm:pt modelId="{F1CDCD74-0AD8-405A-9D09-BAB0B9AEAD9F}" type="pres">
      <dgm:prSet presAssocID="{5CCFFA99-3214-4526-AA68-BEBB7C504235}" presName="parentLeftMargin" presStyleLbl="node1" presStyleIdx="0" presStyleCnt="6"/>
      <dgm:spPr/>
    </dgm:pt>
    <dgm:pt modelId="{19D54C81-9755-469B-AAE9-49E31906C6E0}" type="pres">
      <dgm:prSet presAssocID="{5CCFFA99-3214-4526-AA68-BEBB7C504235}" presName="parentText" presStyleLbl="node1" presStyleIdx="0" presStyleCnt="6">
        <dgm:presLayoutVars>
          <dgm:chMax val="0"/>
          <dgm:bulletEnabled val="1"/>
        </dgm:presLayoutVars>
      </dgm:prSet>
      <dgm:spPr/>
    </dgm:pt>
    <dgm:pt modelId="{F6A6D5BA-8FFE-4A76-A581-D3AB4022BEDB}" type="pres">
      <dgm:prSet presAssocID="{5CCFFA99-3214-4526-AA68-BEBB7C504235}" presName="negativeSpace" presStyleCnt="0"/>
      <dgm:spPr/>
    </dgm:pt>
    <dgm:pt modelId="{6D092CE7-5BA8-47DD-B39F-FEBC6789C3D6}" type="pres">
      <dgm:prSet presAssocID="{5CCFFA99-3214-4526-AA68-BEBB7C504235}" presName="childText" presStyleLbl="conFgAcc1" presStyleIdx="0" presStyleCnt="6">
        <dgm:presLayoutVars>
          <dgm:bulletEnabled val="1"/>
        </dgm:presLayoutVars>
      </dgm:prSet>
      <dgm:spPr/>
    </dgm:pt>
    <dgm:pt modelId="{9DCC729A-D441-43F3-8FBE-65EDBC9C5B1E}" type="pres">
      <dgm:prSet presAssocID="{7D871D57-285C-403D-82E3-CD8E2257B6A8}" presName="spaceBetweenRectangles" presStyleCnt="0"/>
      <dgm:spPr/>
    </dgm:pt>
    <dgm:pt modelId="{5502DC2D-A251-458C-800F-F7E304AED072}" type="pres">
      <dgm:prSet presAssocID="{0EB709C2-E339-437F-A0E9-F48B89B0984D}" presName="parentLin" presStyleCnt="0"/>
      <dgm:spPr/>
    </dgm:pt>
    <dgm:pt modelId="{8B938506-A8B0-4F73-BC55-E9DA142CB304}" type="pres">
      <dgm:prSet presAssocID="{0EB709C2-E339-437F-A0E9-F48B89B0984D}" presName="parentLeftMargin" presStyleLbl="node1" presStyleIdx="0" presStyleCnt="6"/>
      <dgm:spPr/>
    </dgm:pt>
    <dgm:pt modelId="{27453D9B-BFAE-465B-A01E-CC0565683640}" type="pres">
      <dgm:prSet presAssocID="{0EB709C2-E339-437F-A0E9-F48B89B0984D}" presName="parentText" presStyleLbl="node1" presStyleIdx="1" presStyleCnt="6">
        <dgm:presLayoutVars>
          <dgm:chMax val="0"/>
          <dgm:bulletEnabled val="1"/>
        </dgm:presLayoutVars>
      </dgm:prSet>
      <dgm:spPr/>
    </dgm:pt>
    <dgm:pt modelId="{FF9E45B7-40B6-4EB0-9D7E-B25D31FA5590}" type="pres">
      <dgm:prSet presAssocID="{0EB709C2-E339-437F-A0E9-F48B89B0984D}" presName="negativeSpace" presStyleCnt="0"/>
      <dgm:spPr/>
    </dgm:pt>
    <dgm:pt modelId="{E41F1BB4-DED1-443B-997E-9C1DFF1D9945}" type="pres">
      <dgm:prSet presAssocID="{0EB709C2-E339-437F-A0E9-F48B89B0984D}" presName="childText" presStyleLbl="conFgAcc1" presStyleIdx="1" presStyleCnt="6">
        <dgm:presLayoutVars>
          <dgm:bulletEnabled val="1"/>
        </dgm:presLayoutVars>
      </dgm:prSet>
      <dgm:spPr/>
    </dgm:pt>
    <dgm:pt modelId="{CC4E72AD-C548-467B-81FB-EC1EF315C032}" type="pres">
      <dgm:prSet presAssocID="{9F6587A7-28C9-4537-914B-8A7F0907443C}" presName="spaceBetweenRectangles" presStyleCnt="0"/>
      <dgm:spPr/>
    </dgm:pt>
    <dgm:pt modelId="{0C4E01AC-C54A-4DBA-B495-8B2764546F65}" type="pres">
      <dgm:prSet presAssocID="{EB769976-BE6D-432A-939B-7728CE9BE29B}" presName="parentLin" presStyleCnt="0"/>
      <dgm:spPr/>
    </dgm:pt>
    <dgm:pt modelId="{566D0AC4-E1D0-4C11-BE49-D3DEE09969F0}" type="pres">
      <dgm:prSet presAssocID="{EB769976-BE6D-432A-939B-7728CE9BE29B}" presName="parentLeftMargin" presStyleLbl="node1" presStyleIdx="1" presStyleCnt="6"/>
      <dgm:spPr/>
    </dgm:pt>
    <dgm:pt modelId="{C4598288-8618-4437-A1F6-9AE49A275AE6}" type="pres">
      <dgm:prSet presAssocID="{EB769976-BE6D-432A-939B-7728CE9BE29B}" presName="parentText" presStyleLbl="node1" presStyleIdx="2" presStyleCnt="6">
        <dgm:presLayoutVars>
          <dgm:chMax val="0"/>
          <dgm:bulletEnabled val="1"/>
        </dgm:presLayoutVars>
      </dgm:prSet>
      <dgm:spPr/>
    </dgm:pt>
    <dgm:pt modelId="{BD1D22FF-97DA-4FF3-A2D7-03C02D583D9E}" type="pres">
      <dgm:prSet presAssocID="{EB769976-BE6D-432A-939B-7728CE9BE29B}" presName="negativeSpace" presStyleCnt="0"/>
      <dgm:spPr/>
    </dgm:pt>
    <dgm:pt modelId="{2D16472A-0709-4796-A668-B5B9C690F06B}" type="pres">
      <dgm:prSet presAssocID="{EB769976-BE6D-432A-939B-7728CE9BE29B}" presName="childText" presStyleLbl="conFgAcc1" presStyleIdx="2" presStyleCnt="6">
        <dgm:presLayoutVars>
          <dgm:bulletEnabled val="1"/>
        </dgm:presLayoutVars>
      </dgm:prSet>
      <dgm:spPr/>
    </dgm:pt>
    <dgm:pt modelId="{E7B69142-6BE4-442D-B419-1A3C431F75CE}" type="pres">
      <dgm:prSet presAssocID="{F83311C1-D881-4C7F-9572-6A60C8619A7A}" presName="spaceBetweenRectangles" presStyleCnt="0"/>
      <dgm:spPr/>
    </dgm:pt>
    <dgm:pt modelId="{8A2BCC01-10DF-4C98-B7C6-4C68F6519D7A}" type="pres">
      <dgm:prSet presAssocID="{8BD561AF-E027-4847-9A5D-18006E652D84}" presName="parentLin" presStyleCnt="0"/>
      <dgm:spPr/>
    </dgm:pt>
    <dgm:pt modelId="{6591AAB8-CBC7-4DBE-BAA0-D9AB97A34673}" type="pres">
      <dgm:prSet presAssocID="{8BD561AF-E027-4847-9A5D-18006E652D84}" presName="parentLeftMargin" presStyleLbl="node1" presStyleIdx="2" presStyleCnt="6"/>
      <dgm:spPr/>
    </dgm:pt>
    <dgm:pt modelId="{386D962B-EF7E-4B31-A0B1-E328DB932968}" type="pres">
      <dgm:prSet presAssocID="{8BD561AF-E027-4847-9A5D-18006E652D84}" presName="parentText" presStyleLbl="node1" presStyleIdx="3" presStyleCnt="6">
        <dgm:presLayoutVars>
          <dgm:chMax val="0"/>
          <dgm:bulletEnabled val="1"/>
        </dgm:presLayoutVars>
      </dgm:prSet>
      <dgm:spPr/>
    </dgm:pt>
    <dgm:pt modelId="{5083F398-190B-4A18-AA12-6BF6FC5DF9AF}" type="pres">
      <dgm:prSet presAssocID="{8BD561AF-E027-4847-9A5D-18006E652D84}" presName="negativeSpace" presStyleCnt="0"/>
      <dgm:spPr/>
    </dgm:pt>
    <dgm:pt modelId="{F6294F02-31B6-4DFA-9599-7E5C9EA46152}" type="pres">
      <dgm:prSet presAssocID="{8BD561AF-E027-4847-9A5D-18006E652D84}" presName="childText" presStyleLbl="conFgAcc1" presStyleIdx="3" presStyleCnt="6">
        <dgm:presLayoutVars>
          <dgm:bulletEnabled val="1"/>
        </dgm:presLayoutVars>
      </dgm:prSet>
      <dgm:spPr/>
    </dgm:pt>
    <dgm:pt modelId="{B6279EDF-58FD-414C-B30B-E8E8D058659C}" type="pres">
      <dgm:prSet presAssocID="{10FBDE8D-4B97-43E9-9441-C2C23F266081}" presName="spaceBetweenRectangles" presStyleCnt="0"/>
      <dgm:spPr/>
    </dgm:pt>
    <dgm:pt modelId="{D13CC038-236A-44F7-8E80-00281EFCB122}" type="pres">
      <dgm:prSet presAssocID="{23AE2432-9114-4244-9F2A-4A118C62B78C}" presName="parentLin" presStyleCnt="0"/>
      <dgm:spPr/>
    </dgm:pt>
    <dgm:pt modelId="{1824AC23-DD6B-40CE-BD71-39B0443F7AD1}" type="pres">
      <dgm:prSet presAssocID="{23AE2432-9114-4244-9F2A-4A118C62B78C}" presName="parentLeftMargin" presStyleLbl="node1" presStyleIdx="3" presStyleCnt="6"/>
      <dgm:spPr/>
    </dgm:pt>
    <dgm:pt modelId="{52135309-F8AF-4FC5-BF3B-3D213D53DE9C}" type="pres">
      <dgm:prSet presAssocID="{23AE2432-9114-4244-9F2A-4A118C62B78C}" presName="parentText" presStyleLbl="node1" presStyleIdx="4" presStyleCnt="6">
        <dgm:presLayoutVars>
          <dgm:chMax val="0"/>
          <dgm:bulletEnabled val="1"/>
        </dgm:presLayoutVars>
      </dgm:prSet>
      <dgm:spPr/>
    </dgm:pt>
    <dgm:pt modelId="{04A319A6-32E0-4C85-A39E-9059E471A0DE}" type="pres">
      <dgm:prSet presAssocID="{23AE2432-9114-4244-9F2A-4A118C62B78C}" presName="negativeSpace" presStyleCnt="0"/>
      <dgm:spPr/>
    </dgm:pt>
    <dgm:pt modelId="{E16B5A1D-96DE-4B33-B8DA-89B2214A4C6E}" type="pres">
      <dgm:prSet presAssocID="{23AE2432-9114-4244-9F2A-4A118C62B78C}" presName="childText" presStyleLbl="conFgAcc1" presStyleIdx="4" presStyleCnt="6">
        <dgm:presLayoutVars>
          <dgm:bulletEnabled val="1"/>
        </dgm:presLayoutVars>
      </dgm:prSet>
      <dgm:spPr/>
    </dgm:pt>
    <dgm:pt modelId="{10794BF1-696F-4D8C-A6AC-AD9A4D8585AC}" type="pres">
      <dgm:prSet presAssocID="{A99D6CC7-FBFB-4EDF-9137-498EAD6B4D5D}" presName="spaceBetweenRectangles" presStyleCnt="0"/>
      <dgm:spPr/>
    </dgm:pt>
    <dgm:pt modelId="{0D2080DE-1B15-485F-90D1-75DC06C573BE}" type="pres">
      <dgm:prSet presAssocID="{617AC615-1871-49AB-AE4C-A87EF53D3799}" presName="parentLin" presStyleCnt="0"/>
      <dgm:spPr/>
    </dgm:pt>
    <dgm:pt modelId="{8B60F700-5A36-42F0-8181-A892E25916D2}" type="pres">
      <dgm:prSet presAssocID="{617AC615-1871-49AB-AE4C-A87EF53D3799}" presName="parentLeftMargin" presStyleLbl="node1" presStyleIdx="4" presStyleCnt="6"/>
      <dgm:spPr/>
    </dgm:pt>
    <dgm:pt modelId="{62256C53-3D71-4330-B74A-AA5E15075CEB}" type="pres">
      <dgm:prSet presAssocID="{617AC615-1871-49AB-AE4C-A87EF53D3799}" presName="parentText" presStyleLbl="node1" presStyleIdx="5" presStyleCnt="6">
        <dgm:presLayoutVars>
          <dgm:chMax val="0"/>
          <dgm:bulletEnabled val="1"/>
        </dgm:presLayoutVars>
      </dgm:prSet>
      <dgm:spPr/>
    </dgm:pt>
    <dgm:pt modelId="{3EFD0420-8218-4EBB-A145-2437088257A8}" type="pres">
      <dgm:prSet presAssocID="{617AC615-1871-49AB-AE4C-A87EF53D3799}" presName="negativeSpace" presStyleCnt="0"/>
      <dgm:spPr/>
    </dgm:pt>
    <dgm:pt modelId="{36884BA5-315C-4BD1-9C34-03EC25990BB4}" type="pres">
      <dgm:prSet presAssocID="{617AC615-1871-49AB-AE4C-A87EF53D3799}" presName="childText" presStyleLbl="conFgAcc1" presStyleIdx="5" presStyleCnt="6">
        <dgm:presLayoutVars>
          <dgm:bulletEnabled val="1"/>
        </dgm:presLayoutVars>
      </dgm:prSet>
      <dgm:spPr/>
    </dgm:pt>
  </dgm:ptLst>
  <dgm:cxnLst>
    <dgm:cxn modelId="{002A5518-3E05-43A2-BBEC-1D6AD2CD9C16}" srcId="{F5460A0B-B36B-43CD-914B-1F1210D354A0}" destId="{8BD561AF-E027-4847-9A5D-18006E652D84}" srcOrd="3" destOrd="0" parTransId="{18CCDF43-A0C9-4CDB-8962-B1DA82EDAE98}" sibTransId="{10FBDE8D-4B97-43E9-9441-C2C23F266081}"/>
    <dgm:cxn modelId="{78B8911B-1414-460A-A895-342C15282D21}" type="presOf" srcId="{23AE2432-9114-4244-9F2A-4A118C62B78C}" destId="{52135309-F8AF-4FC5-BF3B-3D213D53DE9C}" srcOrd="1" destOrd="0" presId="urn:microsoft.com/office/officeart/2005/8/layout/list1"/>
    <dgm:cxn modelId="{0BD14425-3D41-4111-892A-01A303E880BB}" type="presOf" srcId="{8BD561AF-E027-4847-9A5D-18006E652D84}" destId="{386D962B-EF7E-4B31-A0B1-E328DB932968}" srcOrd="1" destOrd="0" presId="urn:microsoft.com/office/officeart/2005/8/layout/list1"/>
    <dgm:cxn modelId="{061F7644-281B-40E3-9BDD-7589BD0D70F0}" type="presOf" srcId="{0EB709C2-E339-437F-A0E9-F48B89B0984D}" destId="{27453D9B-BFAE-465B-A01E-CC0565683640}" srcOrd="1" destOrd="0" presId="urn:microsoft.com/office/officeart/2005/8/layout/list1"/>
    <dgm:cxn modelId="{66FDEA6D-B05E-4A28-A2E9-A7C9A1291097}" srcId="{F5460A0B-B36B-43CD-914B-1F1210D354A0}" destId="{617AC615-1871-49AB-AE4C-A87EF53D3799}" srcOrd="5" destOrd="0" parTransId="{33846A25-0F9F-4C77-A179-743855C1F247}" sibTransId="{7F6C9A27-758F-44F6-91AC-0312E8428441}"/>
    <dgm:cxn modelId="{D0931654-6401-44BE-9669-52555EBC0AB8}" type="presOf" srcId="{617AC615-1871-49AB-AE4C-A87EF53D3799}" destId="{8B60F700-5A36-42F0-8181-A892E25916D2}" srcOrd="0" destOrd="0" presId="urn:microsoft.com/office/officeart/2005/8/layout/list1"/>
    <dgm:cxn modelId="{C88B427E-1A17-4556-AA6D-DF18CDB0196E}" type="presOf" srcId="{EB769976-BE6D-432A-939B-7728CE9BE29B}" destId="{566D0AC4-E1D0-4C11-BE49-D3DEE09969F0}" srcOrd="0" destOrd="0" presId="urn:microsoft.com/office/officeart/2005/8/layout/list1"/>
    <dgm:cxn modelId="{DF273B82-2E7C-4177-9DFC-0A995C96C580}" srcId="{F5460A0B-B36B-43CD-914B-1F1210D354A0}" destId="{EB769976-BE6D-432A-939B-7728CE9BE29B}" srcOrd="2" destOrd="0" parTransId="{CE3092EB-7FC0-4C4B-B658-9096687DC306}" sibTransId="{F83311C1-D881-4C7F-9572-6A60C8619A7A}"/>
    <dgm:cxn modelId="{78B92C85-5D0E-4EE4-B2AE-72ABE218D643}" srcId="{F5460A0B-B36B-43CD-914B-1F1210D354A0}" destId="{23AE2432-9114-4244-9F2A-4A118C62B78C}" srcOrd="4" destOrd="0" parTransId="{B7939E22-7AC1-476D-996A-03388B715377}" sibTransId="{A99D6CC7-FBFB-4EDF-9137-498EAD6B4D5D}"/>
    <dgm:cxn modelId="{FA3D4A9D-B676-4E29-9C4D-C374D48FA2A5}" type="presOf" srcId="{0EB709C2-E339-437F-A0E9-F48B89B0984D}" destId="{8B938506-A8B0-4F73-BC55-E9DA142CB304}" srcOrd="0" destOrd="0" presId="urn:microsoft.com/office/officeart/2005/8/layout/list1"/>
    <dgm:cxn modelId="{DF29E8A2-40D2-4EC5-9719-C2D9CCE39EAD}" type="presOf" srcId="{8BD561AF-E027-4847-9A5D-18006E652D84}" destId="{6591AAB8-CBC7-4DBE-BAA0-D9AB97A34673}" srcOrd="0" destOrd="0" presId="urn:microsoft.com/office/officeart/2005/8/layout/list1"/>
    <dgm:cxn modelId="{6DAA64C1-9FF6-440E-AFC2-29AAF7632BBA}" type="presOf" srcId="{5CCFFA99-3214-4526-AA68-BEBB7C504235}" destId="{F1CDCD74-0AD8-405A-9D09-BAB0B9AEAD9F}" srcOrd="0" destOrd="0" presId="urn:microsoft.com/office/officeart/2005/8/layout/list1"/>
    <dgm:cxn modelId="{5E7C52C3-EE1E-42AA-88F8-D6AA21EEC01E}" type="presOf" srcId="{F5460A0B-B36B-43CD-914B-1F1210D354A0}" destId="{7FD6A543-8707-4212-BAAE-2257A27DEB98}" srcOrd="0" destOrd="0" presId="urn:microsoft.com/office/officeart/2005/8/layout/list1"/>
    <dgm:cxn modelId="{76525AC3-5C93-49F9-98ED-D08378F32187}" type="presOf" srcId="{23AE2432-9114-4244-9F2A-4A118C62B78C}" destId="{1824AC23-DD6B-40CE-BD71-39B0443F7AD1}" srcOrd="0" destOrd="0" presId="urn:microsoft.com/office/officeart/2005/8/layout/list1"/>
    <dgm:cxn modelId="{941682D8-1E26-412B-AA7B-F0A4809DFB7D}" srcId="{F5460A0B-B36B-43CD-914B-1F1210D354A0}" destId="{0EB709C2-E339-437F-A0E9-F48B89B0984D}" srcOrd="1" destOrd="0" parTransId="{21DDEB1C-49B6-4E3A-91E2-92721A925ACA}" sibTransId="{9F6587A7-28C9-4537-914B-8A7F0907443C}"/>
    <dgm:cxn modelId="{FDA5E8E5-F991-44EB-8DE6-1A17ABDB3DB1}" type="presOf" srcId="{EB769976-BE6D-432A-939B-7728CE9BE29B}" destId="{C4598288-8618-4437-A1F6-9AE49A275AE6}" srcOrd="1" destOrd="0" presId="urn:microsoft.com/office/officeart/2005/8/layout/list1"/>
    <dgm:cxn modelId="{805552EE-EC94-441F-9AD8-D92AC41947D1}" type="presOf" srcId="{617AC615-1871-49AB-AE4C-A87EF53D3799}" destId="{62256C53-3D71-4330-B74A-AA5E15075CEB}" srcOrd="1" destOrd="0" presId="urn:microsoft.com/office/officeart/2005/8/layout/list1"/>
    <dgm:cxn modelId="{48402BF0-5BF4-4512-9688-7445A8D4BFDC}" type="presOf" srcId="{5CCFFA99-3214-4526-AA68-BEBB7C504235}" destId="{19D54C81-9755-469B-AAE9-49E31906C6E0}" srcOrd="1" destOrd="0" presId="urn:microsoft.com/office/officeart/2005/8/layout/list1"/>
    <dgm:cxn modelId="{69C57BFB-309A-4754-994C-E0762E696F6C}" srcId="{F5460A0B-B36B-43CD-914B-1F1210D354A0}" destId="{5CCFFA99-3214-4526-AA68-BEBB7C504235}" srcOrd="0" destOrd="0" parTransId="{32EA7426-40BF-428C-8E40-269B750C8069}" sibTransId="{7D871D57-285C-403D-82E3-CD8E2257B6A8}"/>
    <dgm:cxn modelId="{7FE04DB5-DCDF-41D7-876F-3187C5828DB4}" type="presParOf" srcId="{7FD6A543-8707-4212-BAAE-2257A27DEB98}" destId="{F71A3E57-59FA-423F-A589-37E9CFEDFF0B}" srcOrd="0" destOrd="0" presId="urn:microsoft.com/office/officeart/2005/8/layout/list1"/>
    <dgm:cxn modelId="{A0887787-CF42-4525-8E50-D00C0568FBC3}" type="presParOf" srcId="{F71A3E57-59FA-423F-A589-37E9CFEDFF0B}" destId="{F1CDCD74-0AD8-405A-9D09-BAB0B9AEAD9F}" srcOrd="0" destOrd="0" presId="urn:microsoft.com/office/officeart/2005/8/layout/list1"/>
    <dgm:cxn modelId="{DD9ADEB9-847B-4FE1-A04C-90907E041CD1}" type="presParOf" srcId="{F71A3E57-59FA-423F-A589-37E9CFEDFF0B}" destId="{19D54C81-9755-469B-AAE9-49E31906C6E0}" srcOrd="1" destOrd="0" presId="urn:microsoft.com/office/officeart/2005/8/layout/list1"/>
    <dgm:cxn modelId="{DF9B0DD2-5FC2-482E-BBA1-2540B740BE52}" type="presParOf" srcId="{7FD6A543-8707-4212-BAAE-2257A27DEB98}" destId="{F6A6D5BA-8FFE-4A76-A581-D3AB4022BEDB}" srcOrd="1" destOrd="0" presId="urn:microsoft.com/office/officeart/2005/8/layout/list1"/>
    <dgm:cxn modelId="{A74A799F-C3AE-4DC3-8A12-75C7A41A652E}" type="presParOf" srcId="{7FD6A543-8707-4212-BAAE-2257A27DEB98}" destId="{6D092CE7-5BA8-47DD-B39F-FEBC6789C3D6}" srcOrd="2" destOrd="0" presId="urn:microsoft.com/office/officeart/2005/8/layout/list1"/>
    <dgm:cxn modelId="{F22BBFB7-4F46-4B84-BE9D-C7101689F84F}" type="presParOf" srcId="{7FD6A543-8707-4212-BAAE-2257A27DEB98}" destId="{9DCC729A-D441-43F3-8FBE-65EDBC9C5B1E}" srcOrd="3" destOrd="0" presId="urn:microsoft.com/office/officeart/2005/8/layout/list1"/>
    <dgm:cxn modelId="{DD3FCAF1-9A5F-4E99-BC2A-0879B9AF2294}" type="presParOf" srcId="{7FD6A543-8707-4212-BAAE-2257A27DEB98}" destId="{5502DC2D-A251-458C-800F-F7E304AED072}" srcOrd="4" destOrd="0" presId="urn:microsoft.com/office/officeart/2005/8/layout/list1"/>
    <dgm:cxn modelId="{08B104BA-637D-4F60-8241-AC71B57E020A}" type="presParOf" srcId="{5502DC2D-A251-458C-800F-F7E304AED072}" destId="{8B938506-A8B0-4F73-BC55-E9DA142CB304}" srcOrd="0" destOrd="0" presId="urn:microsoft.com/office/officeart/2005/8/layout/list1"/>
    <dgm:cxn modelId="{42CAAC11-AB80-4448-B865-B590C956A227}" type="presParOf" srcId="{5502DC2D-A251-458C-800F-F7E304AED072}" destId="{27453D9B-BFAE-465B-A01E-CC0565683640}" srcOrd="1" destOrd="0" presId="urn:microsoft.com/office/officeart/2005/8/layout/list1"/>
    <dgm:cxn modelId="{C497B83B-1BC2-47FE-AE30-82A86619BF15}" type="presParOf" srcId="{7FD6A543-8707-4212-BAAE-2257A27DEB98}" destId="{FF9E45B7-40B6-4EB0-9D7E-B25D31FA5590}" srcOrd="5" destOrd="0" presId="urn:microsoft.com/office/officeart/2005/8/layout/list1"/>
    <dgm:cxn modelId="{806B29D6-2C18-49E4-9FBD-1D50EBFF7417}" type="presParOf" srcId="{7FD6A543-8707-4212-BAAE-2257A27DEB98}" destId="{E41F1BB4-DED1-443B-997E-9C1DFF1D9945}" srcOrd="6" destOrd="0" presId="urn:microsoft.com/office/officeart/2005/8/layout/list1"/>
    <dgm:cxn modelId="{1A209C2B-B101-4827-9612-EB3B4C04F8C3}" type="presParOf" srcId="{7FD6A543-8707-4212-BAAE-2257A27DEB98}" destId="{CC4E72AD-C548-467B-81FB-EC1EF315C032}" srcOrd="7" destOrd="0" presId="urn:microsoft.com/office/officeart/2005/8/layout/list1"/>
    <dgm:cxn modelId="{DB36D5E8-0786-471C-8B24-50030EAAD9BA}" type="presParOf" srcId="{7FD6A543-8707-4212-BAAE-2257A27DEB98}" destId="{0C4E01AC-C54A-4DBA-B495-8B2764546F65}" srcOrd="8" destOrd="0" presId="urn:microsoft.com/office/officeart/2005/8/layout/list1"/>
    <dgm:cxn modelId="{7E9EC4C9-A567-4837-A1D4-648E7A9EC516}" type="presParOf" srcId="{0C4E01AC-C54A-4DBA-B495-8B2764546F65}" destId="{566D0AC4-E1D0-4C11-BE49-D3DEE09969F0}" srcOrd="0" destOrd="0" presId="urn:microsoft.com/office/officeart/2005/8/layout/list1"/>
    <dgm:cxn modelId="{121EFDA3-BE3F-46B6-910C-2BC27A79AD0F}" type="presParOf" srcId="{0C4E01AC-C54A-4DBA-B495-8B2764546F65}" destId="{C4598288-8618-4437-A1F6-9AE49A275AE6}" srcOrd="1" destOrd="0" presId="urn:microsoft.com/office/officeart/2005/8/layout/list1"/>
    <dgm:cxn modelId="{31ECFEC8-A0A9-4D78-A739-D4131D2E492E}" type="presParOf" srcId="{7FD6A543-8707-4212-BAAE-2257A27DEB98}" destId="{BD1D22FF-97DA-4FF3-A2D7-03C02D583D9E}" srcOrd="9" destOrd="0" presId="urn:microsoft.com/office/officeart/2005/8/layout/list1"/>
    <dgm:cxn modelId="{610BB867-7391-4E91-815F-EC7327369441}" type="presParOf" srcId="{7FD6A543-8707-4212-BAAE-2257A27DEB98}" destId="{2D16472A-0709-4796-A668-B5B9C690F06B}" srcOrd="10" destOrd="0" presId="urn:microsoft.com/office/officeart/2005/8/layout/list1"/>
    <dgm:cxn modelId="{5470E7BF-B44F-491D-A17D-3F159BADC4E0}" type="presParOf" srcId="{7FD6A543-8707-4212-BAAE-2257A27DEB98}" destId="{E7B69142-6BE4-442D-B419-1A3C431F75CE}" srcOrd="11" destOrd="0" presId="urn:microsoft.com/office/officeart/2005/8/layout/list1"/>
    <dgm:cxn modelId="{45A15EB3-C714-4A61-9F13-BEDD06C012A0}" type="presParOf" srcId="{7FD6A543-8707-4212-BAAE-2257A27DEB98}" destId="{8A2BCC01-10DF-4C98-B7C6-4C68F6519D7A}" srcOrd="12" destOrd="0" presId="urn:microsoft.com/office/officeart/2005/8/layout/list1"/>
    <dgm:cxn modelId="{C1CDF3A2-AA14-484F-967C-E8BC0A719F08}" type="presParOf" srcId="{8A2BCC01-10DF-4C98-B7C6-4C68F6519D7A}" destId="{6591AAB8-CBC7-4DBE-BAA0-D9AB97A34673}" srcOrd="0" destOrd="0" presId="urn:microsoft.com/office/officeart/2005/8/layout/list1"/>
    <dgm:cxn modelId="{3D1300E5-EE6E-4C18-AA99-9C4F3921C8FD}" type="presParOf" srcId="{8A2BCC01-10DF-4C98-B7C6-4C68F6519D7A}" destId="{386D962B-EF7E-4B31-A0B1-E328DB932968}" srcOrd="1" destOrd="0" presId="urn:microsoft.com/office/officeart/2005/8/layout/list1"/>
    <dgm:cxn modelId="{60BCD736-F5C3-47D8-8904-966929D949B7}" type="presParOf" srcId="{7FD6A543-8707-4212-BAAE-2257A27DEB98}" destId="{5083F398-190B-4A18-AA12-6BF6FC5DF9AF}" srcOrd="13" destOrd="0" presId="urn:microsoft.com/office/officeart/2005/8/layout/list1"/>
    <dgm:cxn modelId="{B7C7B50E-CF58-4DBE-8BA4-282E7D61E2DC}" type="presParOf" srcId="{7FD6A543-8707-4212-BAAE-2257A27DEB98}" destId="{F6294F02-31B6-4DFA-9599-7E5C9EA46152}" srcOrd="14" destOrd="0" presId="urn:microsoft.com/office/officeart/2005/8/layout/list1"/>
    <dgm:cxn modelId="{D205405D-9B6E-424D-995C-1286E1D8AB2B}" type="presParOf" srcId="{7FD6A543-8707-4212-BAAE-2257A27DEB98}" destId="{B6279EDF-58FD-414C-B30B-E8E8D058659C}" srcOrd="15" destOrd="0" presId="urn:microsoft.com/office/officeart/2005/8/layout/list1"/>
    <dgm:cxn modelId="{0858F582-D878-4683-8B2F-6CF20AB24C60}" type="presParOf" srcId="{7FD6A543-8707-4212-BAAE-2257A27DEB98}" destId="{D13CC038-236A-44F7-8E80-00281EFCB122}" srcOrd="16" destOrd="0" presId="urn:microsoft.com/office/officeart/2005/8/layout/list1"/>
    <dgm:cxn modelId="{5B59A923-06CF-4C13-94AE-4F80A3CA9C9A}" type="presParOf" srcId="{D13CC038-236A-44F7-8E80-00281EFCB122}" destId="{1824AC23-DD6B-40CE-BD71-39B0443F7AD1}" srcOrd="0" destOrd="0" presId="urn:microsoft.com/office/officeart/2005/8/layout/list1"/>
    <dgm:cxn modelId="{0217E77E-E5B1-4B2E-AC4F-FF02F560277E}" type="presParOf" srcId="{D13CC038-236A-44F7-8E80-00281EFCB122}" destId="{52135309-F8AF-4FC5-BF3B-3D213D53DE9C}" srcOrd="1" destOrd="0" presId="urn:microsoft.com/office/officeart/2005/8/layout/list1"/>
    <dgm:cxn modelId="{01EBF61D-ED57-47F3-A173-179DCBBB31D1}" type="presParOf" srcId="{7FD6A543-8707-4212-BAAE-2257A27DEB98}" destId="{04A319A6-32E0-4C85-A39E-9059E471A0DE}" srcOrd="17" destOrd="0" presId="urn:microsoft.com/office/officeart/2005/8/layout/list1"/>
    <dgm:cxn modelId="{4DE871D3-1CBF-4009-96B1-C9B9A765DBF2}" type="presParOf" srcId="{7FD6A543-8707-4212-BAAE-2257A27DEB98}" destId="{E16B5A1D-96DE-4B33-B8DA-89B2214A4C6E}" srcOrd="18" destOrd="0" presId="urn:microsoft.com/office/officeart/2005/8/layout/list1"/>
    <dgm:cxn modelId="{30A06E92-F397-487B-98C4-C29286CAE7F5}" type="presParOf" srcId="{7FD6A543-8707-4212-BAAE-2257A27DEB98}" destId="{10794BF1-696F-4D8C-A6AC-AD9A4D8585AC}" srcOrd="19" destOrd="0" presId="urn:microsoft.com/office/officeart/2005/8/layout/list1"/>
    <dgm:cxn modelId="{01EF8A3F-45EB-4BAF-996A-70D4E099FF9B}" type="presParOf" srcId="{7FD6A543-8707-4212-BAAE-2257A27DEB98}" destId="{0D2080DE-1B15-485F-90D1-75DC06C573BE}" srcOrd="20" destOrd="0" presId="urn:microsoft.com/office/officeart/2005/8/layout/list1"/>
    <dgm:cxn modelId="{EB53CCE5-79EC-4B68-8B59-5632F6851949}" type="presParOf" srcId="{0D2080DE-1B15-485F-90D1-75DC06C573BE}" destId="{8B60F700-5A36-42F0-8181-A892E25916D2}" srcOrd="0" destOrd="0" presId="urn:microsoft.com/office/officeart/2005/8/layout/list1"/>
    <dgm:cxn modelId="{DBDDEA55-5B3D-459D-8660-A6987AAA6163}" type="presParOf" srcId="{0D2080DE-1B15-485F-90D1-75DC06C573BE}" destId="{62256C53-3D71-4330-B74A-AA5E15075CEB}" srcOrd="1" destOrd="0" presId="urn:microsoft.com/office/officeart/2005/8/layout/list1"/>
    <dgm:cxn modelId="{FBA10295-E372-4375-93FE-0A7C62EFACD7}" type="presParOf" srcId="{7FD6A543-8707-4212-BAAE-2257A27DEB98}" destId="{3EFD0420-8218-4EBB-A145-2437088257A8}" srcOrd="21" destOrd="0" presId="urn:microsoft.com/office/officeart/2005/8/layout/list1"/>
    <dgm:cxn modelId="{B86BC0F2-2C64-48C2-A57B-185A5CE8F8EC}" type="presParOf" srcId="{7FD6A543-8707-4212-BAAE-2257A27DEB98}" destId="{36884BA5-315C-4BD1-9C34-03EC25990BB4}"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CAE0B8-3370-4D0B-8FAA-FC881D0D5D8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83FFECC-6492-493B-BA58-7462FF0F9B11}">
      <dgm:prSet/>
      <dgm:spPr/>
      <dgm:t>
        <a:bodyPr/>
        <a:lstStyle/>
        <a:p>
          <a:pPr>
            <a:lnSpc>
              <a:spcPct val="100000"/>
            </a:lnSpc>
          </a:pPr>
          <a:r>
            <a:rPr lang="en-US"/>
            <a:t>Pupils are encouraged to contribute and there is an eagerness to do so</a:t>
          </a:r>
        </a:p>
      </dgm:t>
    </dgm:pt>
    <dgm:pt modelId="{796128C8-170A-4CD0-80AB-9E0D66E3BB17}" type="parTrans" cxnId="{AA8FB148-58BB-42BE-B188-ED32A966F126}">
      <dgm:prSet/>
      <dgm:spPr/>
      <dgm:t>
        <a:bodyPr/>
        <a:lstStyle/>
        <a:p>
          <a:endParaRPr lang="en-US"/>
        </a:p>
      </dgm:t>
    </dgm:pt>
    <dgm:pt modelId="{88AC46D6-07B1-46E9-9DEA-B1E0988F3230}" type="sibTrans" cxnId="{AA8FB148-58BB-42BE-B188-ED32A966F126}">
      <dgm:prSet/>
      <dgm:spPr/>
      <dgm:t>
        <a:bodyPr/>
        <a:lstStyle/>
        <a:p>
          <a:endParaRPr lang="en-US"/>
        </a:p>
      </dgm:t>
    </dgm:pt>
    <dgm:pt modelId="{53DA5E07-CECF-4EF4-81DB-5BCFC87AACD1}">
      <dgm:prSet/>
      <dgm:spPr/>
      <dgm:t>
        <a:bodyPr/>
        <a:lstStyle/>
        <a:p>
          <a:pPr>
            <a:lnSpc>
              <a:spcPct val="100000"/>
            </a:lnSpc>
          </a:pPr>
          <a:r>
            <a:rPr lang="en-US"/>
            <a:t>Clear behaviour management consistent with school procedures </a:t>
          </a:r>
        </a:p>
      </dgm:t>
    </dgm:pt>
    <dgm:pt modelId="{BA10AB8F-9DF3-421B-93CA-7F4307AF1117}" type="parTrans" cxnId="{CB8E8F6E-282C-45D7-99BC-BCF1EA939548}">
      <dgm:prSet/>
      <dgm:spPr/>
      <dgm:t>
        <a:bodyPr/>
        <a:lstStyle/>
        <a:p>
          <a:endParaRPr lang="en-US"/>
        </a:p>
      </dgm:t>
    </dgm:pt>
    <dgm:pt modelId="{F28F1FF9-248C-4DCA-ABAD-1B915629E233}" type="sibTrans" cxnId="{CB8E8F6E-282C-45D7-99BC-BCF1EA939548}">
      <dgm:prSet/>
      <dgm:spPr/>
      <dgm:t>
        <a:bodyPr/>
        <a:lstStyle/>
        <a:p>
          <a:endParaRPr lang="en-US"/>
        </a:p>
      </dgm:t>
    </dgm:pt>
    <dgm:pt modelId="{A9C88366-019C-4CE5-AB41-547E355921C7}" type="pres">
      <dgm:prSet presAssocID="{33CAE0B8-3370-4D0B-8FAA-FC881D0D5D83}" presName="outerComposite" presStyleCnt="0">
        <dgm:presLayoutVars>
          <dgm:chMax val="5"/>
          <dgm:dir/>
          <dgm:resizeHandles val="exact"/>
        </dgm:presLayoutVars>
      </dgm:prSet>
      <dgm:spPr/>
    </dgm:pt>
    <dgm:pt modelId="{F66EEB87-945E-4EEF-832A-C3EB71E72E90}" type="pres">
      <dgm:prSet presAssocID="{33CAE0B8-3370-4D0B-8FAA-FC881D0D5D83}" presName="dummyMaxCanvas" presStyleCnt="0">
        <dgm:presLayoutVars/>
      </dgm:prSet>
      <dgm:spPr/>
    </dgm:pt>
    <dgm:pt modelId="{85D69072-6980-4569-8F86-790842522A60}" type="pres">
      <dgm:prSet presAssocID="{33CAE0B8-3370-4D0B-8FAA-FC881D0D5D83}" presName="TwoNodes_1" presStyleLbl="node1" presStyleIdx="0" presStyleCnt="2">
        <dgm:presLayoutVars>
          <dgm:bulletEnabled val="1"/>
        </dgm:presLayoutVars>
      </dgm:prSet>
      <dgm:spPr/>
    </dgm:pt>
    <dgm:pt modelId="{C155291B-979A-4CA6-B39C-ED3B5F978EA7}" type="pres">
      <dgm:prSet presAssocID="{33CAE0B8-3370-4D0B-8FAA-FC881D0D5D83}" presName="TwoNodes_2" presStyleLbl="node1" presStyleIdx="1" presStyleCnt="2">
        <dgm:presLayoutVars>
          <dgm:bulletEnabled val="1"/>
        </dgm:presLayoutVars>
      </dgm:prSet>
      <dgm:spPr/>
    </dgm:pt>
    <dgm:pt modelId="{1E852B76-C297-42B2-9CAA-3A496CBF2C98}" type="pres">
      <dgm:prSet presAssocID="{33CAE0B8-3370-4D0B-8FAA-FC881D0D5D83}" presName="TwoConn_1-2" presStyleLbl="fgAccFollowNode1" presStyleIdx="0" presStyleCnt="1">
        <dgm:presLayoutVars>
          <dgm:bulletEnabled val="1"/>
        </dgm:presLayoutVars>
      </dgm:prSet>
      <dgm:spPr/>
    </dgm:pt>
    <dgm:pt modelId="{58D7043D-C047-418B-B36C-2715A610EDED}" type="pres">
      <dgm:prSet presAssocID="{33CAE0B8-3370-4D0B-8FAA-FC881D0D5D83}" presName="TwoNodes_1_text" presStyleLbl="node1" presStyleIdx="1" presStyleCnt="2">
        <dgm:presLayoutVars>
          <dgm:bulletEnabled val="1"/>
        </dgm:presLayoutVars>
      </dgm:prSet>
      <dgm:spPr/>
    </dgm:pt>
    <dgm:pt modelId="{A4FB01F4-8ABB-4688-BBDB-C6DD47086225}" type="pres">
      <dgm:prSet presAssocID="{33CAE0B8-3370-4D0B-8FAA-FC881D0D5D83}" presName="TwoNodes_2_text" presStyleLbl="node1" presStyleIdx="1" presStyleCnt="2">
        <dgm:presLayoutVars>
          <dgm:bulletEnabled val="1"/>
        </dgm:presLayoutVars>
      </dgm:prSet>
      <dgm:spPr/>
    </dgm:pt>
  </dgm:ptLst>
  <dgm:cxnLst>
    <dgm:cxn modelId="{DF01D11A-F6DA-4380-ADEA-0E2366842D9D}" type="presOf" srcId="{53DA5E07-CECF-4EF4-81DB-5BCFC87AACD1}" destId="{C155291B-979A-4CA6-B39C-ED3B5F978EA7}" srcOrd="0" destOrd="0" presId="urn:microsoft.com/office/officeart/2005/8/layout/vProcess5"/>
    <dgm:cxn modelId="{C209461F-F2E5-4781-9DD5-7FB0DD9B60C3}" type="presOf" srcId="{33CAE0B8-3370-4D0B-8FAA-FC881D0D5D83}" destId="{A9C88366-019C-4CE5-AB41-547E355921C7}" srcOrd="0" destOrd="0" presId="urn:microsoft.com/office/officeart/2005/8/layout/vProcess5"/>
    <dgm:cxn modelId="{09EFD642-2190-4384-A9D5-D25922E166B2}" type="presOf" srcId="{583FFECC-6492-493B-BA58-7462FF0F9B11}" destId="{85D69072-6980-4569-8F86-790842522A60}" srcOrd="0" destOrd="0" presId="urn:microsoft.com/office/officeart/2005/8/layout/vProcess5"/>
    <dgm:cxn modelId="{AA8FB148-58BB-42BE-B188-ED32A966F126}" srcId="{33CAE0B8-3370-4D0B-8FAA-FC881D0D5D83}" destId="{583FFECC-6492-493B-BA58-7462FF0F9B11}" srcOrd="0" destOrd="0" parTransId="{796128C8-170A-4CD0-80AB-9E0D66E3BB17}" sibTransId="{88AC46D6-07B1-46E9-9DEA-B1E0988F3230}"/>
    <dgm:cxn modelId="{CB8E8F6E-282C-45D7-99BC-BCF1EA939548}" srcId="{33CAE0B8-3370-4D0B-8FAA-FC881D0D5D83}" destId="{53DA5E07-CECF-4EF4-81DB-5BCFC87AACD1}" srcOrd="1" destOrd="0" parTransId="{BA10AB8F-9DF3-421B-93CA-7F4307AF1117}" sibTransId="{F28F1FF9-248C-4DCA-ABAD-1B915629E233}"/>
    <dgm:cxn modelId="{92F8777C-5BB1-4868-A673-3DCA7BE2E6F8}" type="presOf" srcId="{53DA5E07-CECF-4EF4-81DB-5BCFC87AACD1}" destId="{A4FB01F4-8ABB-4688-BBDB-C6DD47086225}" srcOrd="1" destOrd="0" presId="urn:microsoft.com/office/officeart/2005/8/layout/vProcess5"/>
    <dgm:cxn modelId="{3CE3FB8F-6CFF-41AD-B002-4D48014CC369}" type="presOf" srcId="{88AC46D6-07B1-46E9-9DEA-B1E0988F3230}" destId="{1E852B76-C297-42B2-9CAA-3A496CBF2C98}" srcOrd="0" destOrd="0" presId="urn:microsoft.com/office/officeart/2005/8/layout/vProcess5"/>
    <dgm:cxn modelId="{46C3D9B7-9F66-497B-B911-6D478D48277B}" type="presOf" srcId="{583FFECC-6492-493B-BA58-7462FF0F9B11}" destId="{58D7043D-C047-418B-B36C-2715A610EDED}" srcOrd="1" destOrd="0" presId="urn:microsoft.com/office/officeart/2005/8/layout/vProcess5"/>
    <dgm:cxn modelId="{D648E35A-5798-49FC-B76F-2A1F32B12C4F}" type="presParOf" srcId="{A9C88366-019C-4CE5-AB41-547E355921C7}" destId="{F66EEB87-945E-4EEF-832A-C3EB71E72E90}" srcOrd="0" destOrd="0" presId="urn:microsoft.com/office/officeart/2005/8/layout/vProcess5"/>
    <dgm:cxn modelId="{71480ACF-0BAF-4AA5-8DCA-EF4B273F9D00}" type="presParOf" srcId="{A9C88366-019C-4CE5-AB41-547E355921C7}" destId="{85D69072-6980-4569-8F86-790842522A60}" srcOrd="1" destOrd="0" presId="urn:microsoft.com/office/officeart/2005/8/layout/vProcess5"/>
    <dgm:cxn modelId="{34744FA9-D0EB-48F7-A4BA-539E1638D5E3}" type="presParOf" srcId="{A9C88366-019C-4CE5-AB41-547E355921C7}" destId="{C155291B-979A-4CA6-B39C-ED3B5F978EA7}" srcOrd="2" destOrd="0" presId="urn:microsoft.com/office/officeart/2005/8/layout/vProcess5"/>
    <dgm:cxn modelId="{0501E304-1926-46DD-8C34-AB7268188A46}" type="presParOf" srcId="{A9C88366-019C-4CE5-AB41-547E355921C7}" destId="{1E852B76-C297-42B2-9CAA-3A496CBF2C98}" srcOrd="3" destOrd="0" presId="urn:microsoft.com/office/officeart/2005/8/layout/vProcess5"/>
    <dgm:cxn modelId="{B4D0F260-B927-424D-BD0E-598E2B4491C2}" type="presParOf" srcId="{A9C88366-019C-4CE5-AB41-547E355921C7}" destId="{58D7043D-C047-418B-B36C-2715A610EDED}" srcOrd="4" destOrd="0" presId="urn:microsoft.com/office/officeart/2005/8/layout/vProcess5"/>
    <dgm:cxn modelId="{912E6BFF-5FD4-4D6C-8561-B1E277143812}" type="presParOf" srcId="{A9C88366-019C-4CE5-AB41-547E355921C7}" destId="{A4FB01F4-8ABB-4688-BBDB-C6DD4708622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29AB24-C790-491B-AF03-51E54218DAA8}"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EEAABE63-A5B5-469F-BB86-4FAAFE21BDE2}">
      <dgm:prSet/>
      <dgm:spPr/>
      <dgm:t>
        <a:bodyPr/>
        <a:lstStyle/>
        <a:p>
          <a:r>
            <a:rPr lang="en-GB"/>
            <a:t>We believe in the link between being active and mental health.</a:t>
          </a:r>
          <a:endParaRPr lang="en-US"/>
        </a:p>
      </dgm:t>
    </dgm:pt>
    <dgm:pt modelId="{81FC2F27-E538-4632-BE1B-68B36B9B777F}" type="parTrans" cxnId="{46D37D6A-5F44-4374-AD32-8222B507CA4C}">
      <dgm:prSet/>
      <dgm:spPr/>
      <dgm:t>
        <a:bodyPr/>
        <a:lstStyle/>
        <a:p>
          <a:endParaRPr lang="en-US"/>
        </a:p>
      </dgm:t>
    </dgm:pt>
    <dgm:pt modelId="{F322A532-D7EF-46B1-838A-2B91C212FB69}" type="sibTrans" cxnId="{46D37D6A-5F44-4374-AD32-8222B507CA4C}">
      <dgm:prSet/>
      <dgm:spPr/>
      <dgm:t>
        <a:bodyPr/>
        <a:lstStyle/>
        <a:p>
          <a:endParaRPr lang="en-US"/>
        </a:p>
      </dgm:t>
    </dgm:pt>
    <dgm:pt modelId="{FEEF3340-01FC-4F77-9879-90A023DA7B88}">
      <dgm:prSet/>
      <dgm:spPr/>
      <dgm:t>
        <a:bodyPr/>
        <a:lstStyle/>
        <a:p>
          <a:r>
            <a:rPr lang="en-US" b="0" i="0"/>
            <a:t>‘Schools are reacting to poor wellbeing rather than promoting positive wellbeing’ – we don’t want to be one of those schools.</a:t>
          </a:r>
          <a:endParaRPr lang="en-US"/>
        </a:p>
      </dgm:t>
    </dgm:pt>
    <dgm:pt modelId="{D3B86659-E951-454B-BF77-C7315257A8E6}" type="parTrans" cxnId="{B2C5F352-9B50-4EB7-9165-F8C91FD16A56}">
      <dgm:prSet/>
      <dgm:spPr/>
      <dgm:t>
        <a:bodyPr/>
        <a:lstStyle/>
        <a:p>
          <a:endParaRPr lang="en-US"/>
        </a:p>
      </dgm:t>
    </dgm:pt>
    <dgm:pt modelId="{1F5BCB86-46EC-4148-988B-C4D8DC012F53}" type="sibTrans" cxnId="{B2C5F352-9B50-4EB7-9165-F8C91FD16A56}">
      <dgm:prSet/>
      <dgm:spPr/>
      <dgm:t>
        <a:bodyPr/>
        <a:lstStyle/>
        <a:p>
          <a:endParaRPr lang="en-US"/>
        </a:p>
      </dgm:t>
    </dgm:pt>
    <dgm:pt modelId="{0B15A31D-9065-46B7-B011-02EB368EBF8E}">
      <dgm:prSet/>
      <dgm:spPr/>
      <dgm:t>
        <a:bodyPr/>
        <a:lstStyle/>
        <a:p>
          <a:r>
            <a:rPr lang="en-US" b="0" i="0"/>
            <a:t>We are driven to becoming a Creative and Active School</a:t>
          </a:r>
          <a:endParaRPr lang="en-US"/>
        </a:p>
      </dgm:t>
    </dgm:pt>
    <dgm:pt modelId="{33521B04-695E-46C8-B5D0-D0395C6C76A3}" type="parTrans" cxnId="{7FFE38AB-B35F-47A5-A9B4-D0198364BDB6}">
      <dgm:prSet/>
      <dgm:spPr/>
      <dgm:t>
        <a:bodyPr/>
        <a:lstStyle/>
        <a:p>
          <a:endParaRPr lang="en-US"/>
        </a:p>
      </dgm:t>
    </dgm:pt>
    <dgm:pt modelId="{7EE34E5F-948F-4331-8986-9C3D3ADD477F}" type="sibTrans" cxnId="{7FFE38AB-B35F-47A5-A9B4-D0198364BDB6}">
      <dgm:prSet/>
      <dgm:spPr/>
      <dgm:t>
        <a:bodyPr/>
        <a:lstStyle/>
        <a:p>
          <a:endParaRPr lang="en-US"/>
        </a:p>
      </dgm:t>
    </dgm:pt>
    <dgm:pt modelId="{1F97A85F-B4FD-4EB6-B3DB-629F26DAD2C3}" type="pres">
      <dgm:prSet presAssocID="{BB29AB24-C790-491B-AF03-51E54218DAA8}" presName="diagram" presStyleCnt="0">
        <dgm:presLayoutVars>
          <dgm:dir/>
          <dgm:resizeHandles val="exact"/>
        </dgm:presLayoutVars>
      </dgm:prSet>
      <dgm:spPr/>
    </dgm:pt>
    <dgm:pt modelId="{731C023B-4855-4BF1-8BB0-4799F1DAA2E7}" type="pres">
      <dgm:prSet presAssocID="{EEAABE63-A5B5-469F-BB86-4FAAFE21BDE2}" presName="node" presStyleLbl="node1" presStyleIdx="0" presStyleCnt="3">
        <dgm:presLayoutVars>
          <dgm:bulletEnabled val="1"/>
        </dgm:presLayoutVars>
      </dgm:prSet>
      <dgm:spPr/>
    </dgm:pt>
    <dgm:pt modelId="{47AB72BC-31F1-4DDD-A938-622C5F900B17}" type="pres">
      <dgm:prSet presAssocID="{F322A532-D7EF-46B1-838A-2B91C212FB69}" presName="sibTrans" presStyleLbl="sibTrans2D1" presStyleIdx="0" presStyleCnt="2"/>
      <dgm:spPr/>
    </dgm:pt>
    <dgm:pt modelId="{3B2A7231-4919-459C-8F3E-FE4EF36ADAA2}" type="pres">
      <dgm:prSet presAssocID="{F322A532-D7EF-46B1-838A-2B91C212FB69}" presName="connectorText" presStyleLbl="sibTrans2D1" presStyleIdx="0" presStyleCnt="2"/>
      <dgm:spPr/>
    </dgm:pt>
    <dgm:pt modelId="{053089B2-00D7-4FAE-A6AE-E3C1CC3F5F43}" type="pres">
      <dgm:prSet presAssocID="{FEEF3340-01FC-4F77-9879-90A023DA7B88}" presName="node" presStyleLbl="node1" presStyleIdx="1" presStyleCnt="3">
        <dgm:presLayoutVars>
          <dgm:bulletEnabled val="1"/>
        </dgm:presLayoutVars>
      </dgm:prSet>
      <dgm:spPr/>
    </dgm:pt>
    <dgm:pt modelId="{BE8BB1CC-89BD-482A-80EA-330D11E1B861}" type="pres">
      <dgm:prSet presAssocID="{1F5BCB86-46EC-4148-988B-C4D8DC012F53}" presName="sibTrans" presStyleLbl="sibTrans2D1" presStyleIdx="1" presStyleCnt="2"/>
      <dgm:spPr/>
    </dgm:pt>
    <dgm:pt modelId="{9B8CF9D8-60D6-40D0-87B2-53C0E0BB004D}" type="pres">
      <dgm:prSet presAssocID="{1F5BCB86-46EC-4148-988B-C4D8DC012F53}" presName="connectorText" presStyleLbl="sibTrans2D1" presStyleIdx="1" presStyleCnt="2"/>
      <dgm:spPr/>
    </dgm:pt>
    <dgm:pt modelId="{D043B749-F155-4D4B-9107-C0E50F1985C2}" type="pres">
      <dgm:prSet presAssocID="{0B15A31D-9065-46B7-B011-02EB368EBF8E}" presName="node" presStyleLbl="node1" presStyleIdx="2" presStyleCnt="3">
        <dgm:presLayoutVars>
          <dgm:bulletEnabled val="1"/>
        </dgm:presLayoutVars>
      </dgm:prSet>
      <dgm:spPr/>
    </dgm:pt>
  </dgm:ptLst>
  <dgm:cxnLst>
    <dgm:cxn modelId="{4A634C13-D883-42B9-8FA6-E62E7DE98CAC}" type="presOf" srcId="{F322A532-D7EF-46B1-838A-2B91C212FB69}" destId="{47AB72BC-31F1-4DDD-A938-622C5F900B17}" srcOrd="0" destOrd="0" presId="urn:microsoft.com/office/officeart/2005/8/layout/process5"/>
    <dgm:cxn modelId="{A8E78B24-8413-43BA-A018-909CCF2E8B9E}" type="presOf" srcId="{FEEF3340-01FC-4F77-9879-90A023DA7B88}" destId="{053089B2-00D7-4FAE-A6AE-E3C1CC3F5F43}" srcOrd="0" destOrd="0" presId="urn:microsoft.com/office/officeart/2005/8/layout/process5"/>
    <dgm:cxn modelId="{8E3B8334-6DCD-4629-B526-651279CEA305}" type="presOf" srcId="{F322A532-D7EF-46B1-838A-2B91C212FB69}" destId="{3B2A7231-4919-459C-8F3E-FE4EF36ADAA2}" srcOrd="1" destOrd="0" presId="urn:microsoft.com/office/officeart/2005/8/layout/process5"/>
    <dgm:cxn modelId="{B4206467-7C3B-41DE-BD44-A72F272B8E15}" type="presOf" srcId="{EEAABE63-A5B5-469F-BB86-4FAAFE21BDE2}" destId="{731C023B-4855-4BF1-8BB0-4799F1DAA2E7}" srcOrd="0" destOrd="0" presId="urn:microsoft.com/office/officeart/2005/8/layout/process5"/>
    <dgm:cxn modelId="{46D37D6A-5F44-4374-AD32-8222B507CA4C}" srcId="{BB29AB24-C790-491B-AF03-51E54218DAA8}" destId="{EEAABE63-A5B5-469F-BB86-4FAAFE21BDE2}" srcOrd="0" destOrd="0" parTransId="{81FC2F27-E538-4632-BE1B-68B36B9B777F}" sibTransId="{F322A532-D7EF-46B1-838A-2B91C212FB69}"/>
    <dgm:cxn modelId="{B2C5F352-9B50-4EB7-9165-F8C91FD16A56}" srcId="{BB29AB24-C790-491B-AF03-51E54218DAA8}" destId="{FEEF3340-01FC-4F77-9879-90A023DA7B88}" srcOrd="1" destOrd="0" parTransId="{D3B86659-E951-454B-BF77-C7315257A8E6}" sibTransId="{1F5BCB86-46EC-4148-988B-C4D8DC012F53}"/>
    <dgm:cxn modelId="{4B57A18C-D5D8-47F9-80AF-78F9FB937B12}" type="presOf" srcId="{0B15A31D-9065-46B7-B011-02EB368EBF8E}" destId="{D043B749-F155-4D4B-9107-C0E50F1985C2}" srcOrd="0" destOrd="0" presId="urn:microsoft.com/office/officeart/2005/8/layout/process5"/>
    <dgm:cxn modelId="{7FFE38AB-B35F-47A5-A9B4-D0198364BDB6}" srcId="{BB29AB24-C790-491B-AF03-51E54218DAA8}" destId="{0B15A31D-9065-46B7-B011-02EB368EBF8E}" srcOrd="2" destOrd="0" parTransId="{33521B04-695E-46C8-B5D0-D0395C6C76A3}" sibTransId="{7EE34E5F-948F-4331-8986-9C3D3ADD477F}"/>
    <dgm:cxn modelId="{4B8141B2-3E17-498C-8DC0-21AE307F9C08}" type="presOf" srcId="{1F5BCB86-46EC-4148-988B-C4D8DC012F53}" destId="{9B8CF9D8-60D6-40D0-87B2-53C0E0BB004D}" srcOrd="1" destOrd="0" presId="urn:microsoft.com/office/officeart/2005/8/layout/process5"/>
    <dgm:cxn modelId="{13631DB5-860C-4B5C-A37B-15319645EF67}" type="presOf" srcId="{BB29AB24-C790-491B-AF03-51E54218DAA8}" destId="{1F97A85F-B4FD-4EB6-B3DB-629F26DAD2C3}" srcOrd="0" destOrd="0" presId="urn:microsoft.com/office/officeart/2005/8/layout/process5"/>
    <dgm:cxn modelId="{B69169DA-72D0-45D5-BE1A-7CD3236BE028}" type="presOf" srcId="{1F5BCB86-46EC-4148-988B-C4D8DC012F53}" destId="{BE8BB1CC-89BD-482A-80EA-330D11E1B861}" srcOrd="0" destOrd="0" presId="urn:microsoft.com/office/officeart/2005/8/layout/process5"/>
    <dgm:cxn modelId="{D11A9CD2-4019-4435-AA23-5419FD85081E}" type="presParOf" srcId="{1F97A85F-B4FD-4EB6-B3DB-629F26DAD2C3}" destId="{731C023B-4855-4BF1-8BB0-4799F1DAA2E7}" srcOrd="0" destOrd="0" presId="urn:microsoft.com/office/officeart/2005/8/layout/process5"/>
    <dgm:cxn modelId="{5DFC9261-CB6C-4BE6-A49C-6F623A7955F5}" type="presParOf" srcId="{1F97A85F-B4FD-4EB6-B3DB-629F26DAD2C3}" destId="{47AB72BC-31F1-4DDD-A938-622C5F900B17}" srcOrd="1" destOrd="0" presId="urn:microsoft.com/office/officeart/2005/8/layout/process5"/>
    <dgm:cxn modelId="{77E6B667-4C1B-4C98-8414-BEC97048F038}" type="presParOf" srcId="{47AB72BC-31F1-4DDD-A938-622C5F900B17}" destId="{3B2A7231-4919-459C-8F3E-FE4EF36ADAA2}" srcOrd="0" destOrd="0" presId="urn:microsoft.com/office/officeart/2005/8/layout/process5"/>
    <dgm:cxn modelId="{5CECCFDE-7117-4A00-B322-4B49AD03E593}" type="presParOf" srcId="{1F97A85F-B4FD-4EB6-B3DB-629F26DAD2C3}" destId="{053089B2-00D7-4FAE-A6AE-E3C1CC3F5F43}" srcOrd="2" destOrd="0" presId="urn:microsoft.com/office/officeart/2005/8/layout/process5"/>
    <dgm:cxn modelId="{115B51DC-8399-45F3-AB4F-7857F0869861}" type="presParOf" srcId="{1F97A85F-B4FD-4EB6-B3DB-629F26DAD2C3}" destId="{BE8BB1CC-89BD-482A-80EA-330D11E1B861}" srcOrd="3" destOrd="0" presId="urn:microsoft.com/office/officeart/2005/8/layout/process5"/>
    <dgm:cxn modelId="{6BB63129-D20A-475E-90A1-FE663ECDC581}" type="presParOf" srcId="{BE8BB1CC-89BD-482A-80EA-330D11E1B861}" destId="{9B8CF9D8-60D6-40D0-87B2-53C0E0BB004D}" srcOrd="0" destOrd="0" presId="urn:microsoft.com/office/officeart/2005/8/layout/process5"/>
    <dgm:cxn modelId="{666564B7-FCE9-4758-A481-6A7EEF328894}" type="presParOf" srcId="{1F97A85F-B4FD-4EB6-B3DB-629F26DAD2C3}" destId="{D043B749-F155-4D4B-9107-C0E50F1985C2}"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92CE7-5BA8-47DD-B39F-FEBC6789C3D6}">
      <dsp:nvSpPr>
        <dsp:cNvPr id="0" name=""/>
        <dsp:cNvSpPr/>
      </dsp:nvSpPr>
      <dsp:spPr>
        <a:xfrm>
          <a:off x="0" y="361174"/>
          <a:ext cx="5352201"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D54C81-9755-469B-AAE9-49E31906C6E0}">
      <dsp:nvSpPr>
        <dsp:cNvPr id="0" name=""/>
        <dsp:cNvSpPr/>
      </dsp:nvSpPr>
      <dsp:spPr>
        <a:xfrm>
          <a:off x="267610" y="65974"/>
          <a:ext cx="3746541"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610" tIns="0" rIns="141610" bIns="0" numCol="1" spcCol="1270" anchor="ctr" anchorCtr="0">
          <a:noAutofit/>
        </a:bodyPr>
        <a:lstStyle/>
        <a:p>
          <a:pPr marL="0" lvl="0" indent="0" algn="l" defTabSz="889000">
            <a:lnSpc>
              <a:spcPct val="90000"/>
            </a:lnSpc>
            <a:spcBef>
              <a:spcPct val="0"/>
            </a:spcBef>
            <a:spcAft>
              <a:spcPct val="35000"/>
            </a:spcAft>
            <a:buNone/>
          </a:pPr>
          <a:r>
            <a:rPr lang="en-GB" sz="2000" kern="1200"/>
            <a:t>Fitness</a:t>
          </a:r>
          <a:endParaRPr lang="en-US" sz="2000" kern="1200"/>
        </a:p>
      </dsp:txBody>
      <dsp:txXfrm>
        <a:off x="296431" y="94795"/>
        <a:ext cx="3688899" cy="532758"/>
      </dsp:txXfrm>
    </dsp:sp>
    <dsp:sp modelId="{E41F1BB4-DED1-443B-997E-9C1DFF1D9945}">
      <dsp:nvSpPr>
        <dsp:cNvPr id="0" name=""/>
        <dsp:cNvSpPr/>
      </dsp:nvSpPr>
      <dsp:spPr>
        <a:xfrm>
          <a:off x="0" y="1268374"/>
          <a:ext cx="5352201" cy="504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53D9B-BFAE-465B-A01E-CC0565683640}">
      <dsp:nvSpPr>
        <dsp:cNvPr id="0" name=""/>
        <dsp:cNvSpPr/>
      </dsp:nvSpPr>
      <dsp:spPr>
        <a:xfrm>
          <a:off x="267610" y="973174"/>
          <a:ext cx="3746541" cy="5904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610" tIns="0" rIns="141610" bIns="0" numCol="1" spcCol="1270" anchor="ctr" anchorCtr="0">
          <a:noAutofit/>
        </a:bodyPr>
        <a:lstStyle/>
        <a:p>
          <a:pPr marL="0" lvl="0" indent="0" algn="l" defTabSz="889000">
            <a:lnSpc>
              <a:spcPct val="90000"/>
            </a:lnSpc>
            <a:spcBef>
              <a:spcPct val="0"/>
            </a:spcBef>
            <a:spcAft>
              <a:spcPct val="35000"/>
            </a:spcAft>
            <a:buNone/>
          </a:pPr>
          <a:r>
            <a:rPr lang="en-GB" sz="2000" kern="1200"/>
            <a:t>Balls Skills</a:t>
          </a:r>
          <a:endParaRPr lang="en-US" sz="2000" kern="1200"/>
        </a:p>
      </dsp:txBody>
      <dsp:txXfrm>
        <a:off x="296431" y="1001995"/>
        <a:ext cx="3688899" cy="532758"/>
      </dsp:txXfrm>
    </dsp:sp>
    <dsp:sp modelId="{2D16472A-0709-4796-A668-B5B9C690F06B}">
      <dsp:nvSpPr>
        <dsp:cNvPr id="0" name=""/>
        <dsp:cNvSpPr/>
      </dsp:nvSpPr>
      <dsp:spPr>
        <a:xfrm>
          <a:off x="0" y="2175574"/>
          <a:ext cx="5352201" cy="5040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598288-8618-4437-A1F6-9AE49A275AE6}">
      <dsp:nvSpPr>
        <dsp:cNvPr id="0" name=""/>
        <dsp:cNvSpPr/>
      </dsp:nvSpPr>
      <dsp:spPr>
        <a:xfrm>
          <a:off x="267610" y="1880374"/>
          <a:ext cx="3746541" cy="5904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610" tIns="0" rIns="141610" bIns="0" numCol="1" spcCol="1270" anchor="ctr" anchorCtr="0">
          <a:noAutofit/>
        </a:bodyPr>
        <a:lstStyle/>
        <a:p>
          <a:pPr marL="0" lvl="0" indent="0" algn="l" defTabSz="889000">
            <a:lnSpc>
              <a:spcPct val="90000"/>
            </a:lnSpc>
            <a:spcBef>
              <a:spcPct val="0"/>
            </a:spcBef>
            <a:spcAft>
              <a:spcPct val="35000"/>
            </a:spcAft>
            <a:buNone/>
          </a:pPr>
          <a:r>
            <a:rPr lang="en-GB" sz="2000" kern="1200"/>
            <a:t>Dance </a:t>
          </a:r>
          <a:endParaRPr lang="en-US" sz="2000" kern="1200"/>
        </a:p>
      </dsp:txBody>
      <dsp:txXfrm>
        <a:off x="296431" y="1909195"/>
        <a:ext cx="3688899" cy="532758"/>
      </dsp:txXfrm>
    </dsp:sp>
    <dsp:sp modelId="{F6294F02-31B6-4DFA-9599-7E5C9EA46152}">
      <dsp:nvSpPr>
        <dsp:cNvPr id="0" name=""/>
        <dsp:cNvSpPr/>
      </dsp:nvSpPr>
      <dsp:spPr>
        <a:xfrm>
          <a:off x="0" y="3082774"/>
          <a:ext cx="5352201" cy="504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6D962B-EF7E-4B31-A0B1-E328DB932968}">
      <dsp:nvSpPr>
        <dsp:cNvPr id="0" name=""/>
        <dsp:cNvSpPr/>
      </dsp:nvSpPr>
      <dsp:spPr>
        <a:xfrm>
          <a:off x="267610" y="2787574"/>
          <a:ext cx="3746541" cy="590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610" tIns="0" rIns="141610" bIns="0" numCol="1" spcCol="1270" anchor="ctr" anchorCtr="0">
          <a:noAutofit/>
        </a:bodyPr>
        <a:lstStyle/>
        <a:p>
          <a:pPr marL="0" lvl="0" indent="0" algn="l" defTabSz="889000">
            <a:lnSpc>
              <a:spcPct val="90000"/>
            </a:lnSpc>
            <a:spcBef>
              <a:spcPct val="0"/>
            </a:spcBef>
            <a:spcAft>
              <a:spcPct val="35000"/>
            </a:spcAft>
            <a:buNone/>
          </a:pPr>
          <a:r>
            <a:rPr lang="en-GB" sz="2000" kern="1200"/>
            <a:t>Gymnastics</a:t>
          </a:r>
          <a:endParaRPr lang="en-US" sz="2000" kern="1200"/>
        </a:p>
      </dsp:txBody>
      <dsp:txXfrm>
        <a:off x="296431" y="2816395"/>
        <a:ext cx="3688899" cy="532758"/>
      </dsp:txXfrm>
    </dsp:sp>
    <dsp:sp modelId="{E16B5A1D-96DE-4B33-B8DA-89B2214A4C6E}">
      <dsp:nvSpPr>
        <dsp:cNvPr id="0" name=""/>
        <dsp:cNvSpPr/>
      </dsp:nvSpPr>
      <dsp:spPr>
        <a:xfrm>
          <a:off x="0" y="3989974"/>
          <a:ext cx="5352201" cy="5040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135309-F8AF-4FC5-BF3B-3D213D53DE9C}">
      <dsp:nvSpPr>
        <dsp:cNvPr id="0" name=""/>
        <dsp:cNvSpPr/>
      </dsp:nvSpPr>
      <dsp:spPr>
        <a:xfrm>
          <a:off x="267610" y="3694774"/>
          <a:ext cx="3746541" cy="5904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610" tIns="0" rIns="141610" bIns="0" numCol="1" spcCol="1270" anchor="ctr" anchorCtr="0">
          <a:noAutofit/>
        </a:bodyPr>
        <a:lstStyle/>
        <a:p>
          <a:pPr marL="0" lvl="0" indent="0" algn="l" defTabSz="889000">
            <a:lnSpc>
              <a:spcPct val="90000"/>
            </a:lnSpc>
            <a:spcBef>
              <a:spcPct val="0"/>
            </a:spcBef>
            <a:spcAft>
              <a:spcPct val="35000"/>
            </a:spcAft>
            <a:buNone/>
          </a:pPr>
          <a:r>
            <a:rPr lang="en-GB" sz="2000" kern="1200"/>
            <a:t>Athletics</a:t>
          </a:r>
          <a:endParaRPr lang="en-US" sz="2000" kern="1200"/>
        </a:p>
      </dsp:txBody>
      <dsp:txXfrm>
        <a:off x="296431" y="3723595"/>
        <a:ext cx="3688899" cy="532758"/>
      </dsp:txXfrm>
    </dsp:sp>
    <dsp:sp modelId="{36884BA5-315C-4BD1-9C34-03EC25990BB4}">
      <dsp:nvSpPr>
        <dsp:cNvPr id="0" name=""/>
        <dsp:cNvSpPr/>
      </dsp:nvSpPr>
      <dsp:spPr>
        <a:xfrm>
          <a:off x="0" y="4897174"/>
          <a:ext cx="5352201" cy="504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256C53-3D71-4330-B74A-AA5E15075CEB}">
      <dsp:nvSpPr>
        <dsp:cNvPr id="0" name=""/>
        <dsp:cNvSpPr/>
      </dsp:nvSpPr>
      <dsp:spPr>
        <a:xfrm>
          <a:off x="267610" y="4601974"/>
          <a:ext cx="3746541"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1610" tIns="0" rIns="141610" bIns="0" numCol="1" spcCol="1270" anchor="ctr" anchorCtr="0">
          <a:noAutofit/>
        </a:bodyPr>
        <a:lstStyle/>
        <a:p>
          <a:pPr marL="0" lvl="0" indent="0" algn="l" defTabSz="889000">
            <a:lnSpc>
              <a:spcPct val="90000"/>
            </a:lnSpc>
            <a:spcBef>
              <a:spcPct val="0"/>
            </a:spcBef>
            <a:spcAft>
              <a:spcPct val="35000"/>
            </a:spcAft>
            <a:buNone/>
          </a:pPr>
          <a:r>
            <a:rPr lang="en-GB" sz="2000" kern="1200"/>
            <a:t>Swimming</a:t>
          </a:r>
          <a:endParaRPr lang="en-US" sz="2000" kern="1200"/>
        </a:p>
      </dsp:txBody>
      <dsp:txXfrm>
        <a:off x="296431" y="4630795"/>
        <a:ext cx="3688899"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69072-6980-4569-8F86-790842522A60}">
      <dsp:nvSpPr>
        <dsp:cNvPr id="0" name=""/>
        <dsp:cNvSpPr/>
      </dsp:nvSpPr>
      <dsp:spPr>
        <a:xfrm>
          <a:off x="0" y="0"/>
          <a:ext cx="8776250" cy="1603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a:t>Pupils are encouraged to contribute and there is an eagerness to do so</a:t>
          </a:r>
        </a:p>
      </dsp:txBody>
      <dsp:txXfrm>
        <a:off x="46979" y="46979"/>
        <a:ext cx="7118395" cy="1510038"/>
      </dsp:txXfrm>
    </dsp:sp>
    <dsp:sp modelId="{C155291B-979A-4CA6-B39C-ED3B5F978EA7}">
      <dsp:nvSpPr>
        <dsp:cNvPr id="0" name=""/>
        <dsp:cNvSpPr/>
      </dsp:nvSpPr>
      <dsp:spPr>
        <a:xfrm>
          <a:off x="1548749" y="1960439"/>
          <a:ext cx="8776250" cy="16039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100000"/>
            </a:lnSpc>
            <a:spcBef>
              <a:spcPct val="0"/>
            </a:spcBef>
            <a:spcAft>
              <a:spcPct val="35000"/>
            </a:spcAft>
            <a:buNone/>
          </a:pPr>
          <a:r>
            <a:rPr lang="en-US" sz="2900" kern="1200"/>
            <a:t>Clear behaviour management consistent with school procedures </a:t>
          </a:r>
        </a:p>
      </dsp:txBody>
      <dsp:txXfrm>
        <a:off x="1595728" y="2007418"/>
        <a:ext cx="6090944" cy="1510038"/>
      </dsp:txXfrm>
    </dsp:sp>
    <dsp:sp modelId="{1E852B76-C297-42B2-9CAA-3A496CBF2C98}">
      <dsp:nvSpPr>
        <dsp:cNvPr id="0" name=""/>
        <dsp:cNvSpPr/>
      </dsp:nvSpPr>
      <dsp:spPr>
        <a:xfrm>
          <a:off x="7733652" y="1260919"/>
          <a:ext cx="1042597" cy="104259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968236" y="1260919"/>
        <a:ext cx="573429" cy="7845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023B-4855-4BF1-8BB0-4799F1DAA2E7}">
      <dsp:nvSpPr>
        <dsp:cNvPr id="0" name=""/>
        <dsp:cNvSpPr/>
      </dsp:nvSpPr>
      <dsp:spPr>
        <a:xfrm>
          <a:off x="9074" y="968519"/>
          <a:ext cx="2712329" cy="1627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We believe in the link between being active and mental health.</a:t>
          </a:r>
          <a:endParaRPr lang="en-US" sz="1700" kern="1200"/>
        </a:p>
      </dsp:txBody>
      <dsp:txXfrm>
        <a:off x="56739" y="1016184"/>
        <a:ext cx="2616999" cy="1532067"/>
      </dsp:txXfrm>
    </dsp:sp>
    <dsp:sp modelId="{47AB72BC-31F1-4DDD-A938-622C5F900B17}">
      <dsp:nvSpPr>
        <dsp:cNvPr id="0" name=""/>
        <dsp:cNvSpPr/>
      </dsp:nvSpPr>
      <dsp:spPr>
        <a:xfrm>
          <a:off x="2960088" y="1445889"/>
          <a:ext cx="575013" cy="672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60088" y="1580420"/>
        <a:ext cx="402509" cy="403595"/>
      </dsp:txXfrm>
    </dsp:sp>
    <dsp:sp modelId="{053089B2-00D7-4FAE-A6AE-E3C1CC3F5F43}">
      <dsp:nvSpPr>
        <dsp:cNvPr id="0" name=""/>
        <dsp:cNvSpPr/>
      </dsp:nvSpPr>
      <dsp:spPr>
        <a:xfrm>
          <a:off x="3806335" y="968519"/>
          <a:ext cx="2712329" cy="1627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‘Schools are reacting to poor wellbeing rather than promoting positive wellbeing’ – we don’t want to be one of those schools.</a:t>
          </a:r>
          <a:endParaRPr lang="en-US" sz="1700" kern="1200"/>
        </a:p>
      </dsp:txBody>
      <dsp:txXfrm>
        <a:off x="3854000" y="1016184"/>
        <a:ext cx="2616999" cy="1532067"/>
      </dsp:txXfrm>
    </dsp:sp>
    <dsp:sp modelId="{BE8BB1CC-89BD-482A-80EA-330D11E1B861}">
      <dsp:nvSpPr>
        <dsp:cNvPr id="0" name=""/>
        <dsp:cNvSpPr/>
      </dsp:nvSpPr>
      <dsp:spPr>
        <a:xfrm>
          <a:off x="6757349" y="1445889"/>
          <a:ext cx="575013" cy="67265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757349" y="1580420"/>
        <a:ext cx="402509" cy="403595"/>
      </dsp:txXfrm>
    </dsp:sp>
    <dsp:sp modelId="{D043B749-F155-4D4B-9107-C0E50F1985C2}">
      <dsp:nvSpPr>
        <dsp:cNvPr id="0" name=""/>
        <dsp:cNvSpPr/>
      </dsp:nvSpPr>
      <dsp:spPr>
        <a:xfrm>
          <a:off x="7603596" y="968519"/>
          <a:ext cx="2712329" cy="1627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a:t>We are driven to becoming a Creative and Active School</a:t>
          </a:r>
          <a:endParaRPr lang="en-US" sz="1700" kern="1200"/>
        </a:p>
      </dsp:txBody>
      <dsp:txXfrm>
        <a:off x="7651261" y="1016184"/>
        <a:ext cx="2616999" cy="15320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33490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614750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300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48878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02799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78938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9/28/2023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983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7619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38860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83468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9/28/2023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736369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9/28/2023</a:t>
            </a:fld>
            <a:endParaRPr lang="en-US"/>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869139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56" r:id="rId6"/>
    <p:sldLayoutId id="2147483752" r:id="rId7"/>
    <p:sldLayoutId id="2147483753" r:id="rId8"/>
    <p:sldLayoutId id="2147483754" r:id="rId9"/>
    <p:sldLayoutId id="2147483755" r:id="rId10"/>
    <p:sldLayoutId id="2147483757"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BvvqYeJC4KU"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xhere.com/en/photo/600323"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aKPtuRIUzH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_hCqmfCkM0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50">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9" name="Group 52">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4" name="Straight Connector 53">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5B2C9256-5F0B-DB5A-0A2C-8A325B5BD0F4}"/>
              </a:ext>
            </a:extLst>
          </p:cNvPr>
          <p:cNvSpPr>
            <a:spLocks noGrp="1"/>
          </p:cNvSpPr>
          <p:nvPr>
            <p:ph type="ctrTitle"/>
          </p:nvPr>
        </p:nvSpPr>
        <p:spPr>
          <a:xfrm>
            <a:off x="448016" y="448498"/>
            <a:ext cx="5402454" cy="4156455"/>
          </a:xfrm>
        </p:spPr>
        <p:txBody>
          <a:bodyPr>
            <a:noAutofit/>
          </a:bodyPr>
          <a:lstStyle/>
          <a:p>
            <a:pPr algn="ctr"/>
            <a:r>
              <a:rPr lang="en-GB"/>
              <a:t>Come to Understand PE at Hemingford Grey Primary School</a:t>
            </a:r>
          </a:p>
        </p:txBody>
      </p:sp>
      <p:sp>
        <p:nvSpPr>
          <p:cNvPr id="3" name="Subtitle 2">
            <a:extLst>
              <a:ext uri="{FF2B5EF4-FFF2-40B4-BE49-F238E27FC236}">
                <a16:creationId xmlns:a16="http://schemas.microsoft.com/office/drawing/2014/main" id="{CA5839F0-B65D-A440-F2F5-CECE2921C868}"/>
              </a:ext>
            </a:extLst>
          </p:cNvPr>
          <p:cNvSpPr>
            <a:spLocks noGrp="1"/>
          </p:cNvSpPr>
          <p:nvPr>
            <p:ph type="subTitle" idx="1"/>
          </p:nvPr>
        </p:nvSpPr>
        <p:spPr>
          <a:xfrm>
            <a:off x="385056" y="4976099"/>
            <a:ext cx="5625185" cy="1709881"/>
          </a:xfrm>
        </p:spPr>
        <p:txBody>
          <a:bodyPr>
            <a:normAutofit/>
          </a:bodyPr>
          <a:lstStyle/>
          <a:p>
            <a:r>
              <a:rPr lang="en-GB"/>
              <a:t>‘A common language between everyone bringing different countries and abilities together.’</a:t>
            </a:r>
          </a:p>
        </p:txBody>
      </p:sp>
      <p:sp>
        <p:nvSpPr>
          <p:cNvPr id="90" name="Right Triangle 85">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Picture 45" descr="A group of kids jumping on trampolines&#10;&#10;Description automatically generated">
            <a:extLst>
              <a:ext uri="{FF2B5EF4-FFF2-40B4-BE49-F238E27FC236}">
                <a16:creationId xmlns:a16="http://schemas.microsoft.com/office/drawing/2014/main" id="{77A83E73-FA73-54D2-C8F4-4E4A578A2188}"/>
              </a:ext>
            </a:extLst>
          </p:cNvPr>
          <p:cNvPicPr>
            <a:picLocks noChangeAspect="1"/>
          </p:cNvPicPr>
          <p:nvPr/>
        </p:nvPicPr>
        <p:blipFill rotWithShape="1">
          <a:blip r:embed="rId2">
            <a:extLst>
              <a:ext uri="{28A0092B-C50C-407E-A947-70E740481C1C}">
                <a14:useLocalDpi xmlns:a14="http://schemas.microsoft.com/office/drawing/2010/main" val="0"/>
              </a:ext>
            </a:extLst>
          </a:blip>
          <a:srcRect l="17014" r="16051"/>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Tree>
    <p:extLst>
      <p:ext uri="{BB962C8B-B14F-4D97-AF65-F5344CB8AC3E}">
        <p14:creationId xmlns:p14="http://schemas.microsoft.com/office/powerpoint/2010/main" val="2030173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166B-D1D8-312E-8234-48FFA959E16E}"/>
              </a:ext>
            </a:extLst>
          </p:cNvPr>
          <p:cNvSpPr>
            <a:spLocks noGrp="1"/>
          </p:cNvSpPr>
          <p:nvPr>
            <p:ph type="title"/>
          </p:nvPr>
        </p:nvSpPr>
        <p:spPr>
          <a:xfrm>
            <a:off x="5308699" y="0"/>
            <a:ext cx="1838761" cy="645649"/>
          </a:xfrm>
        </p:spPr>
        <p:txBody>
          <a:bodyPr>
            <a:normAutofit fontScale="90000"/>
          </a:bodyPr>
          <a:lstStyle/>
          <a:p>
            <a:r>
              <a:rPr lang="en-GB"/>
              <a:t>UKS2</a:t>
            </a:r>
          </a:p>
        </p:txBody>
      </p:sp>
      <p:pic>
        <p:nvPicPr>
          <p:cNvPr id="5" name="Content Placeholder 4">
            <a:extLst>
              <a:ext uri="{FF2B5EF4-FFF2-40B4-BE49-F238E27FC236}">
                <a16:creationId xmlns:a16="http://schemas.microsoft.com/office/drawing/2014/main" id="{402DFB26-CB65-15BC-C8F7-364B93687662}"/>
              </a:ext>
            </a:extLst>
          </p:cNvPr>
          <p:cNvPicPr>
            <a:picLocks noGrp="1" noChangeAspect="1"/>
          </p:cNvPicPr>
          <p:nvPr>
            <p:ph idx="1"/>
          </p:nvPr>
        </p:nvPicPr>
        <p:blipFill>
          <a:blip r:embed="rId2"/>
          <a:stretch>
            <a:fillRect/>
          </a:stretch>
        </p:blipFill>
        <p:spPr>
          <a:xfrm>
            <a:off x="1089564" y="518712"/>
            <a:ext cx="10012872" cy="6339288"/>
          </a:xfrm>
        </p:spPr>
      </p:pic>
    </p:spTree>
    <p:extLst>
      <p:ext uri="{BB962C8B-B14F-4D97-AF65-F5344CB8AC3E}">
        <p14:creationId xmlns:p14="http://schemas.microsoft.com/office/powerpoint/2010/main" val="398877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E86F15E-7ADC-0F80-C4D6-4BFB29870374}"/>
              </a:ext>
            </a:extLst>
          </p:cNvPr>
          <p:cNvSpPr>
            <a:spLocks noGrp="1"/>
          </p:cNvSpPr>
          <p:nvPr>
            <p:ph type="title"/>
          </p:nvPr>
        </p:nvSpPr>
        <p:spPr>
          <a:xfrm>
            <a:off x="691079" y="725952"/>
            <a:ext cx="4038652" cy="1881178"/>
          </a:xfrm>
        </p:spPr>
        <p:txBody>
          <a:bodyPr>
            <a:normAutofit/>
          </a:bodyPr>
          <a:lstStyle/>
          <a:p>
            <a:r>
              <a:rPr lang="en-GB"/>
              <a:t>Inclusive and Challenging</a:t>
            </a:r>
          </a:p>
        </p:txBody>
      </p:sp>
      <p:sp>
        <p:nvSpPr>
          <p:cNvPr id="3" name="Content Placeholder 2">
            <a:extLst>
              <a:ext uri="{FF2B5EF4-FFF2-40B4-BE49-F238E27FC236}">
                <a16:creationId xmlns:a16="http://schemas.microsoft.com/office/drawing/2014/main" id="{52670360-5941-6626-58D2-AB8E6CBF44E6}"/>
              </a:ext>
            </a:extLst>
          </p:cNvPr>
          <p:cNvSpPr>
            <a:spLocks noGrp="1"/>
          </p:cNvSpPr>
          <p:nvPr>
            <p:ph idx="1"/>
          </p:nvPr>
        </p:nvSpPr>
        <p:spPr>
          <a:xfrm>
            <a:off x="691079" y="2886117"/>
            <a:ext cx="4038652" cy="3276824"/>
          </a:xfrm>
        </p:spPr>
        <p:txBody>
          <a:bodyPr>
            <a:normAutofit/>
          </a:bodyPr>
          <a:lstStyle/>
          <a:p>
            <a:r>
              <a:rPr lang="en-GB"/>
              <a:t>Pupils are appropriately challenged</a:t>
            </a:r>
          </a:p>
          <a:p>
            <a:r>
              <a:rPr lang="en-GB"/>
              <a:t>Teaching style is adapted to meet the needs of the learner</a:t>
            </a:r>
          </a:p>
        </p:txBody>
      </p:sp>
      <p:pic>
        <p:nvPicPr>
          <p:cNvPr id="7" name="Picture 6">
            <a:extLst>
              <a:ext uri="{FF2B5EF4-FFF2-40B4-BE49-F238E27FC236}">
                <a16:creationId xmlns:a16="http://schemas.microsoft.com/office/drawing/2014/main" id="{9E1C6F95-18FF-8D3B-9533-9343C24EF04D}"/>
              </a:ext>
            </a:extLst>
          </p:cNvPr>
          <p:cNvPicPr>
            <a:picLocks noChangeAspect="1"/>
          </p:cNvPicPr>
          <p:nvPr/>
        </p:nvPicPr>
        <p:blipFill>
          <a:blip r:embed="rId2"/>
          <a:stretch>
            <a:fillRect/>
          </a:stretch>
        </p:blipFill>
        <p:spPr>
          <a:xfrm>
            <a:off x="5106333" y="1052297"/>
            <a:ext cx="6401443" cy="4768153"/>
          </a:xfrm>
          <a:prstGeom prst="rect">
            <a:avLst/>
          </a:prstGeom>
        </p:spPr>
      </p:pic>
    </p:spTree>
    <p:extLst>
      <p:ext uri="{BB962C8B-B14F-4D97-AF65-F5344CB8AC3E}">
        <p14:creationId xmlns:p14="http://schemas.microsoft.com/office/powerpoint/2010/main" val="381544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80994-2C79-EF5D-5A18-A69D82F55D40}"/>
              </a:ext>
            </a:extLst>
          </p:cNvPr>
          <p:cNvSpPr>
            <a:spLocks noGrp="1"/>
          </p:cNvSpPr>
          <p:nvPr>
            <p:ph type="title"/>
          </p:nvPr>
        </p:nvSpPr>
        <p:spPr/>
        <p:txBody>
          <a:bodyPr/>
          <a:lstStyle/>
          <a:p>
            <a:r>
              <a:rPr lang="en-GB"/>
              <a:t>Engagement </a:t>
            </a:r>
          </a:p>
        </p:txBody>
      </p:sp>
      <p:graphicFrame>
        <p:nvGraphicFramePr>
          <p:cNvPr id="9" name="Content Placeholder 2">
            <a:extLst>
              <a:ext uri="{FF2B5EF4-FFF2-40B4-BE49-F238E27FC236}">
                <a16:creationId xmlns:a16="http://schemas.microsoft.com/office/drawing/2014/main" id="{B7469E82-50F5-B285-0864-F87EF02F5DBF}"/>
              </a:ext>
            </a:extLst>
          </p:cNvPr>
          <p:cNvGraphicFramePr>
            <a:graphicFrameLocks noGrp="1"/>
          </p:cNvGraphicFramePr>
          <p:nvPr>
            <p:ph idx="1"/>
            <p:extLst>
              <p:ext uri="{D42A27DB-BD31-4B8C-83A1-F6EECF244321}">
                <p14:modId xmlns:p14="http://schemas.microsoft.com/office/powerpoint/2010/main" val="868593908"/>
              </p:ext>
            </p:extLst>
          </p:nvPr>
        </p:nvGraphicFramePr>
        <p:xfrm>
          <a:off x="691079" y="2340131"/>
          <a:ext cx="10325000" cy="356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C3FBC13-CC73-2569-E562-799A52802D6E}"/>
              </a:ext>
            </a:extLst>
          </p:cNvPr>
          <p:cNvPicPr>
            <a:picLocks noChangeAspect="1"/>
          </p:cNvPicPr>
          <p:nvPr/>
        </p:nvPicPr>
        <p:blipFill>
          <a:blip r:embed="rId7"/>
          <a:stretch>
            <a:fillRect/>
          </a:stretch>
        </p:blipFill>
        <p:spPr>
          <a:xfrm>
            <a:off x="9487512" y="467360"/>
            <a:ext cx="2152471" cy="2168414"/>
          </a:xfrm>
          <a:prstGeom prst="rect">
            <a:avLst/>
          </a:prstGeom>
        </p:spPr>
      </p:pic>
    </p:spTree>
    <p:extLst>
      <p:ext uri="{BB962C8B-B14F-4D97-AF65-F5344CB8AC3E}">
        <p14:creationId xmlns:p14="http://schemas.microsoft.com/office/powerpoint/2010/main" val="96070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51" name="Group 307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080" name="Straight Connector 307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1" name="Straight Connector 308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2" name="Straight Connector 308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4" name="Straight Connector 308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5" name="Straight Connector 308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6" name="Straight Connector 308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7" name="Straight Connector 308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8" name="Straight Connector 308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89" name="Straight Connector 308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0" name="Straight Connector 308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1" name="Straight Connector 309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2" name="Straight Connector 309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3" name="Straight Connector 309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4" name="Straight Connector 309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5" name="Straight Connector 309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6" name="Straight Connector 309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7" name="Straight Connector 309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8" name="Straight Connector 309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99" name="Straight Connector 309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0" name="Straight Connector 309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1" name="Straight Connector 310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2" name="Straight Connector 310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3" name="Straight Connector 310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4" name="Straight Connector 310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5" name="Straight Connector 310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6" name="Straight Connector 310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7" name="Straight Connector 310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8" name="Straight Connector 310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09" name="Straight Connector 310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0" name="Straight Connector 310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152" name="Right Triangle 311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3153" name="Rectangle 3113">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endParaRPr lang="en-US">
              <a:solidFill>
                <a:schemeClr val="tx1"/>
              </a:solidFill>
            </a:endParaRPr>
          </a:p>
        </p:txBody>
      </p:sp>
      <p:pic>
        <p:nvPicPr>
          <p:cNvPr id="3074" name="Picture 2" descr="PE | St Ignatius Catholic Primary School">
            <a:extLst>
              <a:ext uri="{FF2B5EF4-FFF2-40B4-BE49-F238E27FC236}">
                <a16:creationId xmlns:a16="http://schemas.microsoft.com/office/drawing/2014/main" id="{3C7756D0-589F-BBE0-6D36-01967EC9E35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6666"/>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grpSp>
        <p:nvGrpSpPr>
          <p:cNvPr id="3154" name="Group 3115">
            <a:extLst>
              <a:ext uri="{FF2B5EF4-FFF2-40B4-BE49-F238E27FC236}">
                <a16:creationId xmlns:a16="http://schemas.microsoft.com/office/drawing/2014/main" id="{0854B02B-0B9C-4F1C-AA77-8101929944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3117" name="Straight Connector 3116">
              <a:extLst>
                <a:ext uri="{FF2B5EF4-FFF2-40B4-BE49-F238E27FC236}">
                  <a16:creationId xmlns:a16="http://schemas.microsoft.com/office/drawing/2014/main" id="{D871A3F3-7B20-453C-B836-95EE1B1940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8" name="Straight Connector 3117">
              <a:extLst>
                <a:ext uri="{FF2B5EF4-FFF2-40B4-BE49-F238E27FC236}">
                  <a16:creationId xmlns:a16="http://schemas.microsoft.com/office/drawing/2014/main" id="{8F0D9088-A9DD-44D1-9480-54C6D9C5CE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19" name="Straight Connector 3118">
              <a:extLst>
                <a:ext uri="{FF2B5EF4-FFF2-40B4-BE49-F238E27FC236}">
                  <a16:creationId xmlns:a16="http://schemas.microsoft.com/office/drawing/2014/main" id="{AEF294E8-3387-4EC5-8FEF-B661938146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0" name="Straight Connector 3119">
              <a:extLst>
                <a:ext uri="{FF2B5EF4-FFF2-40B4-BE49-F238E27FC236}">
                  <a16:creationId xmlns:a16="http://schemas.microsoft.com/office/drawing/2014/main" id="{AB9E4F71-1563-49A7-9E36-B6F17274CD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1" name="Straight Connector 3120">
              <a:extLst>
                <a:ext uri="{FF2B5EF4-FFF2-40B4-BE49-F238E27FC236}">
                  <a16:creationId xmlns:a16="http://schemas.microsoft.com/office/drawing/2014/main" id="{15711EDE-15AE-45C1-BB5D-A75C2DBCEA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2" name="Straight Connector 3121">
              <a:extLst>
                <a:ext uri="{FF2B5EF4-FFF2-40B4-BE49-F238E27FC236}">
                  <a16:creationId xmlns:a16="http://schemas.microsoft.com/office/drawing/2014/main" id="{F2B2208C-A2E8-4A3A-A096-18F4A4CFF6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3" name="Straight Connector 3122">
              <a:extLst>
                <a:ext uri="{FF2B5EF4-FFF2-40B4-BE49-F238E27FC236}">
                  <a16:creationId xmlns:a16="http://schemas.microsoft.com/office/drawing/2014/main" id="{AF3D91FA-90DD-41F3-9BA4-DCECE004CA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4" name="Straight Connector 3123">
              <a:extLst>
                <a:ext uri="{FF2B5EF4-FFF2-40B4-BE49-F238E27FC236}">
                  <a16:creationId xmlns:a16="http://schemas.microsoft.com/office/drawing/2014/main" id="{746A5051-8549-4326-889F-D444806DAF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5" name="Straight Connector 3124">
              <a:extLst>
                <a:ext uri="{FF2B5EF4-FFF2-40B4-BE49-F238E27FC236}">
                  <a16:creationId xmlns:a16="http://schemas.microsoft.com/office/drawing/2014/main" id="{B21A1F84-F65A-4182-A980-DAB5DDBA18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6" name="Straight Connector 3125">
              <a:extLst>
                <a:ext uri="{FF2B5EF4-FFF2-40B4-BE49-F238E27FC236}">
                  <a16:creationId xmlns:a16="http://schemas.microsoft.com/office/drawing/2014/main" id="{DEB902F0-87AC-443C-80DE-A74F802B9B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7" name="Straight Connector 3126">
              <a:extLst>
                <a:ext uri="{FF2B5EF4-FFF2-40B4-BE49-F238E27FC236}">
                  <a16:creationId xmlns:a16="http://schemas.microsoft.com/office/drawing/2014/main" id="{67E8A466-B6A0-4DB3-B8A3-CF8125CD33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8" name="Straight Connector 3127">
              <a:extLst>
                <a:ext uri="{FF2B5EF4-FFF2-40B4-BE49-F238E27FC236}">
                  <a16:creationId xmlns:a16="http://schemas.microsoft.com/office/drawing/2014/main" id="{41D000BE-82F9-40A6-8F25-A0599C52557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29" name="Straight Connector 3128">
              <a:extLst>
                <a:ext uri="{FF2B5EF4-FFF2-40B4-BE49-F238E27FC236}">
                  <a16:creationId xmlns:a16="http://schemas.microsoft.com/office/drawing/2014/main" id="{09C32A44-65BE-4E50-B57F-40F70F0F6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0" name="Straight Connector 3129">
              <a:extLst>
                <a:ext uri="{FF2B5EF4-FFF2-40B4-BE49-F238E27FC236}">
                  <a16:creationId xmlns:a16="http://schemas.microsoft.com/office/drawing/2014/main" id="{B1210BAD-6517-4B69-9957-4A96B63EED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1" name="Straight Connector 3130">
              <a:extLst>
                <a:ext uri="{FF2B5EF4-FFF2-40B4-BE49-F238E27FC236}">
                  <a16:creationId xmlns:a16="http://schemas.microsoft.com/office/drawing/2014/main" id="{F28EA630-A8D1-41B2-A192-87C68DBF69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2" name="Straight Connector 3131">
              <a:extLst>
                <a:ext uri="{FF2B5EF4-FFF2-40B4-BE49-F238E27FC236}">
                  <a16:creationId xmlns:a16="http://schemas.microsoft.com/office/drawing/2014/main" id="{1DC7DD0A-8900-44D2-ACC3-5BA55DC6BA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3" name="Straight Connector 3132">
              <a:extLst>
                <a:ext uri="{FF2B5EF4-FFF2-40B4-BE49-F238E27FC236}">
                  <a16:creationId xmlns:a16="http://schemas.microsoft.com/office/drawing/2014/main" id="{CDF3D55D-BDAF-4568-B302-287E983B68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4" name="Straight Connector 3133">
              <a:extLst>
                <a:ext uri="{FF2B5EF4-FFF2-40B4-BE49-F238E27FC236}">
                  <a16:creationId xmlns:a16="http://schemas.microsoft.com/office/drawing/2014/main" id="{F7011E7F-BA17-4517-978C-62A1CAC75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5" name="Straight Connector 3134">
              <a:extLst>
                <a:ext uri="{FF2B5EF4-FFF2-40B4-BE49-F238E27FC236}">
                  <a16:creationId xmlns:a16="http://schemas.microsoft.com/office/drawing/2014/main" id="{8376F9B6-38DE-4DD5-86C1-3422118C4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6" name="Straight Connector 3135">
              <a:extLst>
                <a:ext uri="{FF2B5EF4-FFF2-40B4-BE49-F238E27FC236}">
                  <a16:creationId xmlns:a16="http://schemas.microsoft.com/office/drawing/2014/main" id="{A41C3734-DAEF-4A46-BEA1-D5AD3312C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7" name="Straight Connector 3136">
              <a:extLst>
                <a:ext uri="{FF2B5EF4-FFF2-40B4-BE49-F238E27FC236}">
                  <a16:creationId xmlns:a16="http://schemas.microsoft.com/office/drawing/2014/main" id="{6477B67C-64B0-4276-A896-25046D11B7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8" name="Straight Connector 3137">
              <a:extLst>
                <a:ext uri="{FF2B5EF4-FFF2-40B4-BE49-F238E27FC236}">
                  <a16:creationId xmlns:a16="http://schemas.microsoft.com/office/drawing/2014/main" id="{4DFC2517-2C23-416A-816A-78BC0D55C2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39" name="Straight Connector 3138">
              <a:extLst>
                <a:ext uri="{FF2B5EF4-FFF2-40B4-BE49-F238E27FC236}">
                  <a16:creationId xmlns:a16="http://schemas.microsoft.com/office/drawing/2014/main" id="{B0C33528-1E61-46AF-AB71-5D8A4421AA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0" name="Straight Connector 3139">
              <a:extLst>
                <a:ext uri="{FF2B5EF4-FFF2-40B4-BE49-F238E27FC236}">
                  <a16:creationId xmlns:a16="http://schemas.microsoft.com/office/drawing/2014/main" id="{CFEEF936-1B01-48F9-92E8-409D0D0AED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1" name="Straight Connector 3140">
              <a:extLst>
                <a:ext uri="{FF2B5EF4-FFF2-40B4-BE49-F238E27FC236}">
                  <a16:creationId xmlns:a16="http://schemas.microsoft.com/office/drawing/2014/main" id="{4A937AE8-840F-4140-9ABB-092572380A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2" name="Straight Connector 3141">
              <a:extLst>
                <a:ext uri="{FF2B5EF4-FFF2-40B4-BE49-F238E27FC236}">
                  <a16:creationId xmlns:a16="http://schemas.microsoft.com/office/drawing/2014/main" id="{F29BB531-A47E-49A2-B75C-12D80A405D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3" name="Straight Connector 3142">
              <a:extLst>
                <a:ext uri="{FF2B5EF4-FFF2-40B4-BE49-F238E27FC236}">
                  <a16:creationId xmlns:a16="http://schemas.microsoft.com/office/drawing/2014/main" id="{29A5FD65-1327-4177-AE7B-43F621AF5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4" name="Straight Connector 3143">
              <a:extLst>
                <a:ext uri="{FF2B5EF4-FFF2-40B4-BE49-F238E27FC236}">
                  <a16:creationId xmlns:a16="http://schemas.microsoft.com/office/drawing/2014/main" id="{39AE2EAE-6FC0-4C80-89B2-17458DB608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5" name="Straight Connector 3144">
              <a:extLst>
                <a:ext uri="{FF2B5EF4-FFF2-40B4-BE49-F238E27FC236}">
                  <a16:creationId xmlns:a16="http://schemas.microsoft.com/office/drawing/2014/main" id="{DCE40E8B-1E04-4754-94C9-ACE347819B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6" name="Straight Connector 3145">
              <a:extLst>
                <a:ext uri="{FF2B5EF4-FFF2-40B4-BE49-F238E27FC236}">
                  <a16:creationId xmlns:a16="http://schemas.microsoft.com/office/drawing/2014/main" id="{AFE685B0-23E4-4A55-97D5-8667B3690C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47" name="Straight Connector 3146">
              <a:extLst>
                <a:ext uri="{FF2B5EF4-FFF2-40B4-BE49-F238E27FC236}">
                  <a16:creationId xmlns:a16="http://schemas.microsoft.com/office/drawing/2014/main" id="{02D75DC8-932A-4363-AFCC-31CD4672D1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155" name="Freeform: Shape 3148">
            <a:extLst>
              <a:ext uri="{FF2B5EF4-FFF2-40B4-BE49-F238E27FC236}">
                <a16:creationId xmlns:a16="http://schemas.microsoft.com/office/drawing/2014/main" id="{00FA6579-9606-4A7A-8519-FBED9C6FA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1" y="1"/>
            <a:ext cx="12196969" cy="3200399"/>
          </a:xfrm>
          <a:custGeom>
            <a:avLst/>
            <a:gdLst>
              <a:gd name="connsiteX0" fmla="*/ 8951169 w 12179808"/>
              <a:gd name="connsiteY0" fmla="*/ 14 h 3200399"/>
              <a:gd name="connsiteX1" fmla="*/ 11653845 w 12179808"/>
              <a:gd name="connsiteY1" fmla="*/ 98641 h 3200399"/>
              <a:gd name="connsiteX2" fmla="*/ 12178450 w 12179808"/>
              <a:gd name="connsiteY2" fmla="*/ 134761 h 3200399"/>
              <a:gd name="connsiteX3" fmla="*/ 12178450 w 12179808"/>
              <a:gd name="connsiteY3" fmla="*/ 852282 h 3200399"/>
              <a:gd name="connsiteX4" fmla="*/ 12179808 w 12179808"/>
              <a:gd name="connsiteY4" fmla="*/ 852282 h 3200399"/>
              <a:gd name="connsiteX5" fmla="*/ 12179808 w 12179808"/>
              <a:gd name="connsiteY5" fmla="*/ 1752600 h 3200399"/>
              <a:gd name="connsiteX6" fmla="*/ 12179808 w 12179808"/>
              <a:gd name="connsiteY6" fmla="*/ 1981199 h 3200399"/>
              <a:gd name="connsiteX7" fmla="*/ 12179808 w 12179808"/>
              <a:gd name="connsiteY7" fmla="*/ 3200399 h 3200399"/>
              <a:gd name="connsiteX8" fmla="*/ 0 w 12179808"/>
              <a:gd name="connsiteY8" fmla="*/ 3200399 h 3200399"/>
              <a:gd name="connsiteX9" fmla="*/ 0 w 12179808"/>
              <a:gd name="connsiteY9" fmla="*/ 1981199 h 3200399"/>
              <a:gd name="connsiteX10" fmla="*/ 0 w 12179808"/>
              <a:gd name="connsiteY10" fmla="*/ 1752600 h 3200399"/>
              <a:gd name="connsiteX11" fmla="*/ 0 w 12179808"/>
              <a:gd name="connsiteY11" fmla="*/ 940776 h 3200399"/>
              <a:gd name="connsiteX12" fmla="*/ 0 w 12179808"/>
              <a:gd name="connsiteY12" fmla="*/ 852282 h 3200399"/>
              <a:gd name="connsiteX13" fmla="*/ 0 w 12179808"/>
              <a:gd name="connsiteY13" fmla="*/ 475166 h 3200399"/>
              <a:gd name="connsiteX14" fmla="*/ 8951169 w 12179808"/>
              <a:gd name="connsiteY14" fmla="*/ 14 h 320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3200399">
                <a:moveTo>
                  <a:pt x="8951169" y="14"/>
                </a:moveTo>
                <a:cubicBezTo>
                  <a:pt x="9704520" y="748"/>
                  <a:pt x="10578586" y="29202"/>
                  <a:pt x="11653845" y="98641"/>
                </a:cubicBezTo>
                <a:lnTo>
                  <a:pt x="12178450" y="134761"/>
                </a:lnTo>
                <a:lnTo>
                  <a:pt x="12178450" y="852282"/>
                </a:lnTo>
                <a:lnTo>
                  <a:pt x="12179808" y="852282"/>
                </a:lnTo>
                <a:lnTo>
                  <a:pt x="12179808" y="1752600"/>
                </a:lnTo>
                <a:lnTo>
                  <a:pt x="12179808" y="1981199"/>
                </a:lnTo>
                <a:lnTo>
                  <a:pt x="12179808" y="3200399"/>
                </a:lnTo>
                <a:lnTo>
                  <a:pt x="0" y="3200399"/>
                </a:lnTo>
                <a:lnTo>
                  <a:pt x="0" y="1981199"/>
                </a:lnTo>
                <a:lnTo>
                  <a:pt x="0" y="1752600"/>
                </a:lnTo>
                <a:lnTo>
                  <a:pt x="0" y="940776"/>
                </a:lnTo>
                <a:lnTo>
                  <a:pt x="0" y="852282"/>
                </a:lnTo>
                <a:lnTo>
                  <a:pt x="0" y="475166"/>
                </a:lnTo>
                <a:cubicBezTo>
                  <a:pt x="4768989" y="475166"/>
                  <a:pt x="5812206" y="-3043"/>
                  <a:pt x="8951169" y="14"/>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Tree>
    <p:extLst>
      <p:ext uri="{BB962C8B-B14F-4D97-AF65-F5344CB8AC3E}">
        <p14:creationId xmlns:p14="http://schemas.microsoft.com/office/powerpoint/2010/main" val="600217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57B5DC75-1F52-4E9C-9473-841A19CCD6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D7C8E260-9745-4F1D-9E08-E4B33A9BB8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8CC986A-1060-4A1B-B829-D185CCCFA33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63AEB3-7A0A-4B79-81AF-C0AA5649E0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47D3CD-E86B-49FC-9EC9-3450B956C0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B16073-5DFB-4FD7-B03D-2EEA1C79C1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ED614C-8961-4154-995D-93FCE92569E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983C93A-F7B0-4FD2-8ABA-68BAD16EFA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9A8E084-22C2-42FC-91B5-80302C50DC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8993E6F-B198-4649-B462-A780AF1BD4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F83CECE-ADEA-45F5-886B-D8A509FD61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122CAB2-F6BB-419F-882E-CD868E9A0F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9B1C8B9-8B62-4A61-AD6A-F5DE1FE8A0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20E83D-80DE-47EA-85BD-D6D8658154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366981D-F19A-4E89-BD38-4DE035A246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D9CBF7E-3DED-45B3-ADE2-7898DBA8CE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C8E43C-B884-4E1D-8DDC-82A2D3C41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FB5D68-029C-4FED-B617-51BC9373F7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2056076-8190-4B79-8274-F78B57EFE8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00878F-F3CD-4558-ADA5-BDBC367DD5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3E57A73-E862-4FD6-8126-BC1FD21065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77E7956-4B42-4171-9748-3C00107F8C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31AF756-3380-46B8-AA68-E20C133C7C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67A0A0E-DDE9-469D-B026-82A5E7F17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3D7289-C839-4506-8270-306A16F33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FD8A14B-57EA-4B68-BB88-6DF9AB0A272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2F2E610-EFF5-4550-909D-DDFC580F22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1BE3BC8-9219-432A-9775-861977C5D9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2754CEB-5D93-4638-A046-A2F4EB573B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03BD69F-562F-407A-8608-D0B716145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7EF25EC-83B4-4BED-A9F7-161C004B0C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A23889E-B0CB-432F-A4B4-42CEAFF91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79E9B7A4-D037-488B-0523-16E14C4FEF92}"/>
              </a:ext>
            </a:extLst>
          </p:cNvPr>
          <p:cNvSpPr>
            <a:spLocks noGrp="1"/>
          </p:cNvSpPr>
          <p:nvPr>
            <p:ph type="title"/>
          </p:nvPr>
        </p:nvSpPr>
        <p:spPr>
          <a:xfrm>
            <a:off x="691079" y="3442638"/>
            <a:ext cx="10325000" cy="1085760"/>
          </a:xfrm>
        </p:spPr>
        <p:txBody>
          <a:bodyPr vert="horz" lIns="91440" tIns="45720" rIns="91440" bIns="45720" rtlCol="0" anchor="ctr">
            <a:normAutofit/>
          </a:bodyPr>
          <a:lstStyle/>
          <a:p>
            <a:r>
              <a:rPr lang="en-US"/>
              <a:t>GetSet4PE @ Home</a:t>
            </a:r>
          </a:p>
        </p:txBody>
      </p:sp>
      <p:pic>
        <p:nvPicPr>
          <p:cNvPr id="6" name="Content Placeholder 5">
            <a:extLst>
              <a:ext uri="{FF2B5EF4-FFF2-40B4-BE49-F238E27FC236}">
                <a16:creationId xmlns:a16="http://schemas.microsoft.com/office/drawing/2014/main" id="{EEADBF40-6370-5FCF-EA47-159AEDFFFD67}"/>
              </a:ext>
            </a:extLst>
          </p:cNvPr>
          <p:cNvPicPr>
            <a:picLocks noGrp="1" noChangeAspect="1"/>
          </p:cNvPicPr>
          <p:nvPr>
            <p:ph idx="1"/>
          </p:nvPr>
        </p:nvPicPr>
        <p:blipFill rotWithShape="1">
          <a:blip r:embed="rId2"/>
          <a:srcRect l="2019" r="22528"/>
          <a:stretch/>
        </p:blipFill>
        <p:spPr>
          <a:xfrm>
            <a:off x="20" y="1"/>
            <a:ext cx="12166101" cy="3305415"/>
          </a:xfrm>
          <a:custGeom>
            <a:avLst/>
            <a:gdLst/>
            <a:ahLst/>
            <a:cxnLst/>
            <a:rect l="l" t="t" r="r" b="b"/>
            <a:pathLst>
              <a:path w="12166121" h="3305415">
                <a:moveTo>
                  <a:pt x="0" y="0"/>
                </a:moveTo>
                <a:lnTo>
                  <a:pt x="12166121" y="0"/>
                </a:lnTo>
                <a:lnTo>
                  <a:pt x="12166121" y="2570737"/>
                </a:lnTo>
                <a:lnTo>
                  <a:pt x="11635078" y="2574050"/>
                </a:lnTo>
                <a:cubicBezTo>
                  <a:pt x="6088525" y="2644467"/>
                  <a:pt x="5904024" y="3760719"/>
                  <a:pt x="0" y="3093802"/>
                </a:cubicBezTo>
                <a:close/>
              </a:path>
            </a:pathLst>
          </a:custGeom>
        </p:spPr>
      </p:pic>
      <p:sp>
        <p:nvSpPr>
          <p:cNvPr id="47" name="Right Triangle 46">
            <a:extLst>
              <a:ext uri="{FF2B5EF4-FFF2-40B4-BE49-F238E27FC236}">
                <a16:creationId xmlns:a16="http://schemas.microsoft.com/office/drawing/2014/main" id="{9CB088BA-8550-4910-8653-B87C86898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368473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D4282BD0-CA8B-025E-9D02-D36B367356EE}"/>
              </a:ext>
            </a:extLst>
          </p:cNvPr>
          <p:cNvSpPr txBox="1"/>
          <p:nvPr/>
        </p:nvSpPr>
        <p:spPr>
          <a:xfrm>
            <a:off x="691079" y="4789206"/>
            <a:ext cx="10325000" cy="1725361"/>
          </a:xfrm>
          <a:prstGeom prst="rect">
            <a:avLst/>
          </a:prstGeom>
        </p:spPr>
        <p:txBody>
          <a:bodyPr vert="horz" lIns="91440" tIns="45720" rIns="91440" bIns="45720" rtlCol="0">
            <a:normAutofit/>
          </a:bodyPr>
          <a:lstStyle/>
          <a:p>
            <a:pPr indent="-228600" defTabSz="914400">
              <a:lnSpc>
                <a:spcPct val="110000"/>
              </a:lnSpc>
              <a:spcAft>
                <a:spcPts val="600"/>
              </a:spcAft>
              <a:buClr>
                <a:schemeClr val="tx2">
                  <a:lumMod val="50000"/>
                  <a:lumOff val="50000"/>
                </a:schemeClr>
              </a:buClr>
              <a:buSzPct val="75000"/>
              <a:buFont typeface="Wingdings" panose="05000000000000000000" pitchFamily="2" charset="2"/>
              <a:buChar char="§"/>
            </a:pPr>
            <a:r>
              <a:rPr lang="en-US">
                <a:solidFill>
                  <a:schemeClr val="tx2"/>
                </a:solidFill>
              </a:rPr>
              <a:t>www.getset4education.co.uk</a:t>
            </a:r>
          </a:p>
        </p:txBody>
      </p:sp>
    </p:spTree>
    <p:extLst>
      <p:ext uri="{BB962C8B-B14F-4D97-AF65-F5344CB8AC3E}">
        <p14:creationId xmlns:p14="http://schemas.microsoft.com/office/powerpoint/2010/main" val="87953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707BE8-3C51-014E-F03C-0BFB1790EF71}"/>
              </a:ext>
            </a:extLst>
          </p:cNvPr>
          <p:cNvPicPr>
            <a:picLocks noGrp="1" noChangeAspect="1"/>
          </p:cNvPicPr>
          <p:nvPr>
            <p:ph idx="1"/>
          </p:nvPr>
        </p:nvPicPr>
        <p:blipFill>
          <a:blip r:embed="rId2"/>
          <a:stretch>
            <a:fillRect/>
          </a:stretch>
        </p:blipFill>
        <p:spPr>
          <a:xfrm>
            <a:off x="805304" y="268751"/>
            <a:ext cx="5991735" cy="5462552"/>
          </a:xfrm>
        </p:spPr>
      </p:pic>
      <p:pic>
        <p:nvPicPr>
          <p:cNvPr id="7" name="Picture 6">
            <a:extLst>
              <a:ext uri="{FF2B5EF4-FFF2-40B4-BE49-F238E27FC236}">
                <a16:creationId xmlns:a16="http://schemas.microsoft.com/office/drawing/2014/main" id="{73AAF41E-95FC-5C83-181D-C65C9F1EE4CF}"/>
              </a:ext>
            </a:extLst>
          </p:cNvPr>
          <p:cNvPicPr>
            <a:picLocks noChangeAspect="1"/>
          </p:cNvPicPr>
          <p:nvPr/>
        </p:nvPicPr>
        <p:blipFill>
          <a:blip r:embed="rId3"/>
          <a:stretch>
            <a:fillRect/>
          </a:stretch>
        </p:blipFill>
        <p:spPr>
          <a:xfrm>
            <a:off x="7645176" y="2498754"/>
            <a:ext cx="3741519" cy="3825847"/>
          </a:xfrm>
          <a:prstGeom prst="rect">
            <a:avLst/>
          </a:prstGeom>
        </p:spPr>
      </p:pic>
    </p:spTree>
    <p:extLst>
      <p:ext uri="{BB962C8B-B14F-4D97-AF65-F5344CB8AC3E}">
        <p14:creationId xmlns:p14="http://schemas.microsoft.com/office/powerpoint/2010/main" val="96574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6">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9" name="Rectangle 48">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1" name="Group 50">
            <a:extLst>
              <a:ext uri="{FF2B5EF4-FFF2-40B4-BE49-F238E27FC236}">
                <a16:creationId xmlns:a16="http://schemas.microsoft.com/office/drawing/2014/main" id="{2805421D-23CB-40F5-9098-D716667E5B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2" name="Straight Connector 51">
              <a:extLst>
                <a:ext uri="{FF2B5EF4-FFF2-40B4-BE49-F238E27FC236}">
                  <a16:creationId xmlns:a16="http://schemas.microsoft.com/office/drawing/2014/main" id="{EBEDFB19-5DE1-4CA8-842F-CF9657C9B5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B04A073-94DC-4578-A9E2-F2E11D914E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7F7BBB2-E3AC-457B-807F-64236CF3029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853883-33B5-4C34-9FBE-49F74C5076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3148E7B-B5D6-4263-9D85-5D3DFB6178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967EC22-EFE1-454E-8FD1-12FFCD9D2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49EB4AF-9931-410A-9F68-C24B6C39EC0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4941F79-4D72-496E-AE99-73B9E1F72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D4E79B3-CB64-439D-B1FC-FC4BF47CD4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92598D1-4713-4DC0-BD6B-7CC594357A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EB19DC-1DB5-4675-A6DE-6360F0AD76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05E56D6-1D38-4913-B543-41ECE2C46B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F6ACC1A-6B97-4B0B-A036-F818906236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2197E3E-AC71-447A-A5F1-AC337FD736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37D0DA4-9FA9-4502-8296-6DD8842C3A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A94CC6E-AA45-4AFF-8EC6-17FE421734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330A0C5-0C67-4AC8-9F75-D63277BFF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10410FE-F829-4EB2-98EE-397D51FC59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E2C1BE1-F256-4B52-BB5D-50C84668FA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E104CCA-10BA-45D1-A504-EF3AD7334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6E7DBD2-8DAE-45A0-9A8C-331329107C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AD51F90-1778-4825-87B9-E04A473A4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8B4C11C-68F4-4AAA-B3C6-99B339FD57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6F65B701-4451-455A-A72C-968591A58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8E9A4D7-E804-4F7D-B46F-9182BE11DE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522ECDE-9CC3-4260-A85A-1575376E7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940BF09-5C37-4ABA-919D-A22281C3A4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37BD-68D3-427B-9FDA-2ADAFCF5DC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C5F91D5-B215-42B0-81E5-7CE4263BDD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C21ED72-60A2-439D-8DD2-85900BA4CB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853A371-AB64-4677-9E5A-FE61C0E045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4" name="Right Triangle 83">
            <a:extLst>
              <a:ext uri="{FF2B5EF4-FFF2-40B4-BE49-F238E27FC236}">
                <a16:creationId xmlns:a16="http://schemas.microsoft.com/office/drawing/2014/main" id="{B3093A12-B759-4321-96FD-060689E3A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7291541" y="-28737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FB41FC2-10FD-4C73-1D6D-81D61684481B}"/>
              </a:ext>
            </a:extLst>
          </p:cNvPr>
          <p:cNvSpPr>
            <a:spLocks noGrp="1"/>
          </p:cNvSpPr>
          <p:nvPr>
            <p:ph type="title"/>
          </p:nvPr>
        </p:nvSpPr>
        <p:spPr>
          <a:xfrm>
            <a:off x="7073120" y="722903"/>
            <a:ext cx="4415630" cy="2460770"/>
          </a:xfrm>
        </p:spPr>
        <p:txBody>
          <a:bodyPr vert="horz" lIns="91440" tIns="45720" rIns="91440" bIns="45720" rtlCol="0" anchor="b">
            <a:normAutofit/>
          </a:bodyPr>
          <a:lstStyle/>
          <a:p>
            <a:r>
              <a:rPr lang="en-US" sz="5400"/>
              <a:t>Monthly Challenges</a:t>
            </a:r>
          </a:p>
        </p:txBody>
      </p:sp>
      <p:pic>
        <p:nvPicPr>
          <p:cNvPr id="9" name="Content Placeholder 8">
            <a:extLst>
              <a:ext uri="{FF2B5EF4-FFF2-40B4-BE49-F238E27FC236}">
                <a16:creationId xmlns:a16="http://schemas.microsoft.com/office/drawing/2014/main" id="{A7BC001C-364D-85B8-EB49-C34146FFF66D}"/>
              </a:ext>
            </a:extLst>
          </p:cNvPr>
          <p:cNvPicPr>
            <a:picLocks noGrp="1" noChangeAspect="1"/>
          </p:cNvPicPr>
          <p:nvPr>
            <p:ph idx="1"/>
          </p:nvPr>
        </p:nvPicPr>
        <p:blipFill>
          <a:blip r:embed="rId2"/>
          <a:stretch>
            <a:fillRect/>
          </a:stretch>
        </p:blipFill>
        <p:spPr>
          <a:xfrm>
            <a:off x="909732" y="722903"/>
            <a:ext cx="4963851" cy="5417400"/>
          </a:xfrm>
          <a:prstGeom prst="rect">
            <a:avLst/>
          </a:prstGeom>
        </p:spPr>
      </p:pic>
    </p:spTree>
    <p:extLst>
      <p:ext uri="{BB962C8B-B14F-4D97-AF65-F5344CB8AC3E}">
        <p14:creationId xmlns:p14="http://schemas.microsoft.com/office/powerpoint/2010/main" val="3687825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3BD21F-E2D0-A202-4CDC-57753DE8BF60}"/>
              </a:ext>
            </a:extLst>
          </p:cNvPr>
          <p:cNvPicPr>
            <a:picLocks noGrp="1" noChangeAspect="1"/>
          </p:cNvPicPr>
          <p:nvPr>
            <p:ph idx="1"/>
          </p:nvPr>
        </p:nvPicPr>
        <p:blipFill>
          <a:blip r:embed="rId2"/>
          <a:stretch>
            <a:fillRect/>
          </a:stretch>
        </p:blipFill>
        <p:spPr>
          <a:xfrm>
            <a:off x="2142278" y="482999"/>
            <a:ext cx="7907444" cy="5892001"/>
          </a:xfrm>
        </p:spPr>
      </p:pic>
    </p:spTree>
    <p:extLst>
      <p:ext uri="{BB962C8B-B14F-4D97-AF65-F5344CB8AC3E}">
        <p14:creationId xmlns:p14="http://schemas.microsoft.com/office/powerpoint/2010/main" val="3671898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5" name="Group 14">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6" name="Straight Connector 15">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860157E-7F37-915D-90AF-D4F3049B26DF}"/>
              </a:ext>
            </a:extLst>
          </p:cNvPr>
          <p:cNvSpPr>
            <a:spLocks noGrp="1"/>
          </p:cNvSpPr>
          <p:nvPr>
            <p:ph type="title"/>
          </p:nvPr>
        </p:nvSpPr>
        <p:spPr>
          <a:xfrm>
            <a:off x="691079" y="725951"/>
            <a:ext cx="4927425" cy="1938525"/>
          </a:xfrm>
        </p:spPr>
        <p:txBody>
          <a:bodyPr>
            <a:normAutofit/>
          </a:bodyPr>
          <a:lstStyle/>
          <a:p>
            <a:r>
              <a:rPr lang="en-GB"/>
              <a:t>Boogie Bounce</a:t>
            </a:r>
          </a:p>
        </p:txBody>
      </p:sp>
      <p:sp>
        <p:nvSpPr>
          <p:cNvPr id="48" name="Right Triangle 47">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9492F68C-B3D5-153B-D7BA-F720E5A45616}"/>
              </a:ext>
            </a:extLst>
          </p:cNvPr>
          <p:cNvSpPr>
            <a:spLocks noGrp="1"/>
          </p:cNvSpPr>
          <p:nvPr>
            <p:ph idx="1"/>
          </p:nvPr>
        </p:nvSpPr>
        <p:spPr>
          <a:xfrm>
            <a:off x="691079" y="2886116"/>
            <a:ext cx="4927425" cy="3245931"/>
          </a:xfrm>
        </p:spPr>
        <p:txBody>
          <a:bodyPr>
            <a:normAutofit/>
          </a:bodyPr>
          <a:lstStyle/>
          <a:p>
            <a:pPr>
              <a:lnSpc>
                <a:spcPct val="100000"/>
              </a:lnSpc>
            </a:pPr>
            <a:r>
              <a:rPr lang="en-US" sz="1700"/>
              <a:t>91% of primary and 63% of secondary aged pupils say being active helps them learn</a:t>
            </a:r>
          </a:p>
          <a:p>
            <a:pPr>
              <a:lnSpc>
                <a:spcPct val="100000"/>
              </a:lnSpc>
            </a:pPr>
            <a:r>
              <a:rPr lang="en-US" sz="1700"/>
              <a:t>Making lessons more physically active increases children’s attention and engagement in other lessons and improves their overall academic achievement whilst also improving classroom </a:t>
            </a:r>
            <a:r>
              <a:rPr lang="en-US" sz="1700" err="1"/>
              <a:t>behaviour</a:t>
            </a:r>
            <a:endParaRPr lang="en-US" sz="1700"/>
          </a:p>
          <a:p>
            <a:pPr>
              <a:lnSpc>
                <a:spcPct val="100000"/>
              </a:lnSpc>
            </a:pPr>
            <a:r>
              <a:rPr lang="en-US" sz="1700"/>
              <a:t>Physical activity can enhance cognitive function, brain structure and function as well as improving accuracy in visual working memory and inhibitory control.</a:t>
            </a:r>
            <a:endParaRPr lang="en-GB" sz="1700"/>
          </a:p>
        </p:txBody>
      </p:sp>
      <p:pic>
        <p:nvPicPr>
          <p:cNvPr id="8" name="Picture 7" descr="A group of people on trampolines&#10;&#10;Description automatically generated">
            <a:extLst>
              <a:ext uri="{FF2B5EF4-FFF2-40B4-BE49-F238E27FC236}">
                <a16:creationId xmlns:a16="http://schemas.microsoft.com/office/drawing/2014/main" id="{3249A5FA-2353-C8C2-14FA-035117EB2665}"/>
              </a:ext>
            </a:extLst>
          </p:cNvPr>
          <p:cNvPicPr>
            <a:picLocks noChangeAspect="1"/>
          </p:cNvPicPr>
          <p:nvPr/>
        </p:nvPicPr>
        <p:blipFill rotWithShape="1">
          <a:blip r:embed="rId2">
            <a:extLst>
              <a:ext uri="{28A0092B-C50C-407E-A947-70E740481C1C}">
                <a14:useLocalDpi xmlns:a14="http://schemas.microsoft.com/office/drawing/2010/main" val="0"/>
              </a:ext>
            </a:extLst>
          </a:blip>
          <a:srcRect l="23531" r="11993"/>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4" name="TextBox 3">
            <a:extLst>
              <a:ext uri="{FF2B5EF4-FFF2-40B4-BE49-F238E27FC236}">
                <a16:creationId xmlns:a16="http://schemas.microsoft.com/office/drawing/2014/main" id="{5A36AC05-6692-C696-B0A3-FF9ACA4C03AF}"/>
              </a:ext>
            </a:extLst>
          </p:cNvPr>
          <p:cNvSpPr txBox="1"/>
          <p:nvPr/>
        </p:nvSpPr>
        <p:spPr>
          <a:xfrm>
            <a:off x="7447280" y="6642556"/>
            <a:ext cx="4873450" cy="215444"/>
          </a:xfrm>
          <a:prstGeom prst="rect">
            <a:avLst/>
          </a:prstGeom>
          <a:noFill/>
        </p:spPr>
        <p:txBody>
          <a:bodyPr wrap="none" rtlCol="0">
            <a:spAutoFit/>
          </a:bodyPr>
          <a:lstStyle/>
          <a:p>
            <a:pPr>
              <a:spcAft>
                <a:spcPts val="600"/>
              </a:spcAft>
            </a:pPr>
            <a:r>
              <a:rPr lang="en-US" sz="800"/>
              <a:t>Centre for sport, physical education and activity research (spear). (2021) Active Recovery Curriculum </a:t>
            </a:r>
            <a:endParaRPr lang="en-GB" sz="800"/>
          </a:p>
        </p:txBody>
      </p:sp>
    </p:spTree>
    <p:extLst>
      <p:ext uri="{BB962C8B-B14F-4D97-AF65-F5344CB8AC3E}">
        <p14:creationId xmlns:p14="http://schemas.microsoft.com/office/powerpoint/2010/main" val="49897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0" name="Group 59">
            <a:extLst>
              <a:ext uri="{FF2B5EF4-FFF2-40B4-BE49-F238E27FC236}">
                <a16:creationId xmlns:a16="http://schemas.microsoft.com/office/drawing/2014/main" id="{7222F673-9DBE-4EF5-937E-DF60C0A91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1" name="Straight Connector 60">
              <a:extLst>
                <a:ext uri="{FF2B5EF4-FFF2-40B4-BE49-F238E27FC236}">
                  <a16:creationId xmlns:a16="http://schemas.microsoft.com/office/drawing/2014/main" id="{86D68D8F-D3C9-4C77-AE5A-813C02CF8A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66A6B98-9C17-4FE6-8F17-74640A7BA6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16A260E-CD5C-445B-820A-D2A6213A02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ACB7943-EC0C-40BC-AC80-628131C8B8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70396E-DB7F-4DF9-91C1-FD5CF59D80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E8EFAA2-6B89-477A-8593-626EE3823C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FBA2080-8A3E-4F75-B542-01587C8131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5E2E2C7E-0065-463D-809C-82A91E4012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E72C6F2-6F86-45CF-8265-9DC76B75BF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193FEE0-04F1-4382-A469-C7D86A81E6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5F00281-05D4-4896-93A0-282634CDDF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C7F9670-D0D0-4673-B717-70C2F4B2D1F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2B13C29-3100-4C20-93FF-A64C36F8BD4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5C89B34-5587-4F5C-B9A1-CF7F8D107E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E7DB39A-29F6-40EC-B752-FEC9633249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3022F9D-5DD0-4C49-896A-0BCEBF34A3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DDF441D-B16C-47ED-948F-0F662F7410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AEC6E55-C0EA-42A8-AA68-4CB4A2B552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3CEAD5A-7389-42F2-A9EA-32E706A387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EAF7C76-B923-47DB-8CA9-18E4C507E5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6B5BB26-23D9-460D-A4B5-A15CF7E900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1B8EDAE-3987-4067-917C-B38902F805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075E4F8-994B-4FD9-983E-1CFA462936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D5E8AC22-7AAC-487B-A44F-3D5D842D4D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876B2E0-649C-4D10-B809-5CB66A0DC8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F09FF30-1AB6-4D27-9CE1-722D9AD94B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117E169-0F1D-4AEE-93C3-126D4B0EE8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4EB7DB9-307A-46AC-B80F-EFDB72BDE4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F57074E9-6509-4C86-94C9-E9F55271FF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5472B29-99C0-4668-9BAF-0CED804A54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1176DF9-8C71-47B7-9EA2-A3A32DC41A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pic>
        <p:nvPicPr>
          <p:cNvPr id="9" name="Picture 8" descr="A group of girls jumping on trampolines&#10;&#10;Description automatically generated">
            <a:extLst>
              <a:ext uri="{FF2B5EF4-FFF2-40B4-BE49-F238E27FC236}">
                <a16:creationId xmlns:a16="http://schemas.microsoft.com/office/drawing/2014/main" id="{72C22817-1F6B-030A-7A01-47B52C4F2FA9}"/>
              </a:ext>
            </a:extLst>
          </p:cNvPr>
          <p:cNvPicPr>
            <a:picLocks noChangeAspect="1"/>
          </p:cNvPicPr>
          <p:nvPr/>
        </p:nvPicPr>
        <p:blipFill rotWithShape="1">
          <a:blip r:embed="rId2">
            <a:extLst>
              <a:ext uri="{28A0092B-C50C-407E-A947-70E740481C1C}">
                <a14:useLocalDpi xmlns:a14="http://schemas.microsoft.com/office/drawing/2010/main" val="0"/>
              </a:ext>
            </a:extLst>
          </a:blip>
          <a:srcRect l="26184" r="9492" b="-3"/>
          <a:stretch/>
        </p:blipFill>
        <p:spPr>
          <a:xfrm>
            <a:off x="-3165" y="-2"/>
            <a:ext cx="3063351" cy="3571903"/>
          </a:xfrm>
          <a:custGeom>
            <a:avLst/>
            <a:gdLst/>
            <a:ahLst/>
            <a:cxnLst/>
            <a:rect l="l" t="t" r="r" b="b"/>
            <a:pathLst>
              <a:path w="3052177" h="3571903">
                <a:moveTo>
                  <a:pt x="0" y="0"/>
                </a:moveTo>
                <a:lnTo>
                  <a:pt x="3052177" y="0"/>
                </a:lnTo>
                <a:lnTo>
                  <a:pt x="3052177" y="3571903"/>
                </a:lnTo>
                <a:lnTo>
                  <a:pt x="2862548" y="3571599"/>
                </a:lnTo>
                <a:cubicBezTo>
                  <a:pt x="2200429" y="3559426"/>
                  <a:pt x="1445315" y="3517895"/>
                  <a:pt x="550709" y="3436165"/>
                </a:cubicBezTo>
                <a:lnTo>
                  <a:pt x="0" y="3382524"/>
                </a:lnTo>
                <a:close/>
              </a:path>
            </a:pathLst>
          </a:custGeom>
        </p:spPr>
      </p:pic>
      <p:pic>
        <p:nvPicPr>
          <p:cNvPr id="5" name="Content Placeholder 4" descr="A group of people on trampolines&#10;&#10;Description automatically generated">
            <a:extLst>
              <a:ext uri="{FF2B5EF4-FFF2-40B4-BE49-F238E27FC236}">
                <a16:creationId xmlns:a16="http://schemas.microsoft.com/office/drawing/2014/main" id="{F95BB6E0-BF3B-5914-11D4-C85B2206AB4A}"/>
              </a:ext>
            </a:extLst>
          </p:cNvPr>
          <p:cNvPicPr>
            <a:picLocks noChangeAspect="1"/>
          </p:cNvPicPr>
          <p:nvPr/>
        </p:nvPicPr>
        <p:blipFill rotWithShape="1">
          <a:blip r:embed="rId3">
            <a:extLst>
              <a:ext uri="{28A0092B-C50C-407E-A947-70E740481C1C}">
                <a14:useLocalDpi xmlns:a14="http://schemas.microsoft.com/office/drawing/2010/main" val="0"/>
              </a:ext>
            </a:extLst>
          </a:blip>
          <a:srcRect l="23682" r="12141" b="-3"/>
          <a:stretch/>
        </p:blipFill>
        <p:spPr>
          <a:xfrm>
            <a:off x="3046986" y="-2"/>
            <a:ext cx="3057138" cy="3572808"/>
          </a:xfrm>
          <a:custGeom>
            <a:avLst/>
            <a:gdLst/>
            <a:ahLst/>
            <a:cxnLst/>
            <a:rect l="l" t="t" r="r" b="b"/>
            <a:pathLst>
              <a:path w="3052177" h="3572808">
                <a:moveTo>
                  <a:pt x="0" y="0"/>
                </a:moveTo>
                <a:lnTo>
                  <a:pt x="3052177" y="0"/>
                </a:lnTo>
                <a:lnTo>
                  <a:pt x="3052177" y="3379089"/>
                </a:lnTo>
                <a:lnTo>
                  <a:pt x="2477979" y="3448966"/>
                </a:lnTo>
                <a:cubicBezTo>
                  <a:pt x="1897695" y="3513789"/>
                  <a:pt x="1290628" y="3561314"/>
                  <a:pt x="576431" y="3572808"/>
                </a:cubicBezTo>
                <a:lnTo>
                  <a:pt x="0" y="3571882"/>
                </a:lnTo>
                <a:close/>
              </a:path>
            </a:pathLst>
          </a:custGeom>
        </p:spPr>
      </p:pic>
      <p:pic>
        <p:nvPicPr>
          <p:cNvPr id="7" name="Picture 6" descr="A group of kids jumping on trampolines&#10;&#10;Description automatically generated">
            <a:extLst>
              <a:ext uri="{FF2B5EF4-FFF2-40B4-BE49-F238E27FC236}">
                <a16:creationId xmlns:a16="http://schemas.microsoft.com/office/drawing/2014/main" id="{A6AB3517-6132-CD17-4251-04918A430D3E}"/>
              </a:ext>
            </a:extLst>
          </p:cNvPr>
          <p:cNvPicPr>
            <a:picLocks noChangeAspect="1"/>
          </p:cNvPicPr>
          <p:nvPr/>
        </p:nvPicPr>
        <p:blipFill rotWithShape="1">
          <a:blip r:embed="rId4">
            <a:extLst>
              <a:ext uri="{28A0092B-C50C-407E-A947-70E740481C1C}">
                <a14:useLocalDpi xmlns:a14="http://schemas.microsoft.com/office/drawing/2010/main" val="0"/>
              </a:ext>
            </a:extLst>
          </a:blip>
          <a:srcRect l="16571" r="15607"/>
          <a:stretch/>
        </p:blipFill>
        <p:spPr>
          <a:xfrm>
            <a:off x="6090925" y="-2"/>
            <a:ext cx="3057138" cy="3380692"/>
          </a:xfrm>
          <a:custGeom>
            <a:avLst/>
            <a:gdLst/>
            <a:ahLst/>
            <a:cxnLst/>
            <a:rect l="l" t="t" r="r" b="b"/>
            <a:pathLst>
              <a:path w="3052177" h="3380692">
                <a:moveTo>
                  <a:pt x="0" y="0"/>
                </a:moveTo>
                <a:lnTo>
                  <a:pt x="3052177" y="0"/>
                </a:lnTo>
                <a:lnTo>
                  <a:pt x="3052177" y="3018761"/>
                </a:lnTo>
                <a:lnTo>
                  <a:pt x="2489194" y="3067444"/>
                </a:lnTo>
                <a:cubicBezTo>
                  <a:pt x="1536932" y="3161365"/>
                  <a:pt x="775123" y="3280043"/>
                  <a:pt x="13313" y="3379072"/>
                </a:cubicBezTo>
                <a:lnTo>
                  <a:pt x="0" y="3380692"/>
                </a:lnTo>
                <a:close/>
              </a:path>
            </a:pathLst>
          </a:custGeom>
        </p:spPr>
      </p:pic>
      <p:pic>
        <p:nvPicPr>
          <p:cNvPr id="11" name="Picture 10" descr="A group of kids on trampolines in a room&#10;&#10;Description automatically generated">
            <a:extLst>
              <a:ext uri="{FF2B5EF4-FFF2-40B4-BE49-F238E27FC236}">
                <a16:creationId xmlns:a16="http://schemas.microsoft.com/office/drawing/2014/main" id="{B28ADC58-7C00-3528-375C-FB79D8D1CFC9}"/>
              </a:ext>
            </a:extLst>
          </p:cNvPr>
          <p:cNvPicPr>
            <a:picLocks noChangeAspect="1"/>
          </p:cNvPicPr>
          <p:nvPr/>
        </p:nvPicPr>
        <p:blipFill rotWithShape="1">
          <a:blip r:embed="rId5">
            <a:extLst>
              <a:ext uri="{28A0092B-C50C-407E-A947-70E740481C1C}">
                <a14:useLocalDpi xmlns:a14="http://schemas.microsoft.com/office/drawing/2010/main" val="0"/>
              </a:ext>
            </a:extLst>
          </a:blip>
          <a:srcRect l="2710" r="21362" b="-3"/>
          <a:stretch/>
        </p:blipFill>
        <p:spPr>
          <a:xfrm>
            <a:off x="9134862" y="-2"/>
            <a:ext cx="3057138" cy="3019900"/>
          </a:xfrm>
          <a:custGeom>
            <a:avLst/>
            <a:gdLst/>
            <a:ahLst/>
            <a:cxnLst/>
            <a:rect l="l" t="t" r="r" b="b"/>
            <a:pathLst>
              <a:path w="3052177" h="3019900">
                <a:moveTo>
                  <a:pt x="0" y="0"/>
                </a:moveTo>
                <a:lnTo>
                  <a:pt x="3052177" y="0"/>
                </a:lnTo>
                <a:lnTo>
                  <a:pt x="3052177" y="2904455"/>
                </a:lnTo>
                <a:lnTo>
                  <a:pt x="2514917" y="2907515"/>
                </a:lnTo>
                <a:cubicBezTo>
                  <a:pt x="1620311" y="2917888"/>
                  <a:pt x="865198" y="2953110"/>
                  <a:pt x="203078" y="3002339"/>
                </a:cubicBezTo>
                <a:lnTo>
                  <a:pt x="0" y="3019900"/>
                </a:lnTo>
                <a:close/>
              </a:path>
            </a:pathLst>
          </a:custGeom>
        </p:spPr>
      </p:pic>
      <p:sp>
        <p:nvSpPr>
          <p:cNvPr id="93" name="Right Triangle 92">
            <a:extLst>
              <a:ext uri="{FF2B5EF4-FFF2-40B4-BE49-F238E27FC236}">
                <a16:creationId xmlns:a16="http://schemas.microsoft.com/office/drawing/2014/main" id="{639802C7-802A-4B80-BC24-5A9F405A2F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476675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14">
            <a:extLst>
              <a:ext uri="{FF2B5EF4-FFF2-40B4-BE49-F238E27FC236}">
                <a16:creationId xmlns:a16="http://schemas.microsoft.com/office/drawing/2014/main" id="{DFD732C4-DD28-A441-3899-E5B30CC63EFB}"/>
              </a:ext>
            </a:extLst>
          </p:cNvPr>
          <p:cNvSpPr>
            <a:spLocks noGrp="1"/>
          </p:cNvSpPr>
          <p:nvPr>
            <p:ph idx="1"/>
          </p:nvPr>
        </p:nvSpPr>
        <p:spPr>
          <a:xfrm>
            <a:off x="2295810" y="3666179"/>
            <a:ext cx="8020239" cy="1429618"/>
          </a:xfrm>
        </p:spPr>
        <p:txBody>
          <a:bodyPr anchor="ctr">
            <a:noAutofit/>
          </a:bodyPr>
          <a:lstStyle/>
          <a:p>
            <a:r>
              <a:rPr lang="en-US" sz="4000"/>
              <a:t>Boogie Bounce Wednesday’s</a:t>
            </a:r>
          </a:p>
          <a:p>
            <a:r>
              <a:rPr lang="en-US" sz="4000"/>
              <a:t>Embedded into the curriculum</a:t>
            </a:r>
          </a:p>
        </p:txBody>
      </p:sp>
      <p:sp>
        <p:nvSpPr>
          <p:cNvPr id="12" name="TextBox 11">
            <a:extLst>
              <a:ext uri="{FF2B5EF4-FFF2-40B4-BE49-F238E27FC236}">
                <a16:creationId xmlns:a16="http://schemas.microsoft.com/office/drawing/2014/main" id="{FF9545D4-A5AB-D470-9AA6-65520C9B3597}"/>
              </a:ext>
            </a:extLst>
          </p:cNvPr>
          <p:cNvSpPr txBox="1"/>
          <p:nvPr/>
        </p:nvSpPr>
        <p:spPr>
          <a:xfrm>
            <a:off x="241407" y="5578246"/>
            <a:ext cx="11816055" cy="1200329"/>
          </a:xfrm>
          <a:prstGeom prst="rect">
            <a:avLst/>
          </a:prstGeom>
          <a:noFill/>
        </p:spPr>
        <p:txBody>
          <a:bodyPr wrap="none" rtlCol="0">
            <a:spAutoFit/>
          </a:bodyPr>
          <a:lstStyle/>
          <a:p>
            <a:r>
              <a:rPr lang="en-US" b="0" i="0">
                <a:effectLst/>
                <a:latin typeface="proxima-nova"/>
              </a:rPr>
              <a:t>Deploys High Intensity Interval Training (H.I.I.T) techniques and </a:t>
            </a:r>
            <a:r>
              <a:rPr lang="en-US" b="0" i="0" err="1">
                <a:effectLst/>
                <a:latin typeface="proxima-nova"/>
              </a:rPr>
              <a:t>programmes</a:t>
            </a:r>
            <a:r>
              <a:rPr lang="en-US" b="0" i="0">
                <a:effectLst/>
                <a:latin typeface="proxima-nova"/>
              </a:rPr>
              <a:t> are all inclusive, low impact and above all, FUN!</a:t>
            </a:r>
          </a:p>
          <a:p>
            <a:endParaRPr lang="en-US" b="0" i="0">
              <a:solidFill>
                <a:srgbClr val="222222"/>
              </a:solidFill>
              <a:effectLst/>
              <a:latin typeface="proxima-nova"/>
            </a:endParaRPr>
          </a:p>
          <a:p>
            <a:r>
              <a:rPr lang="en-US" b="0" i="0">
                <a:solidFill>
                  <a:srgbClr val="222222"/>
                </a:solidFill>
                <a:effectLst/>
                <a:latin typeface="proxima-nova"/>
              </a:rPr>
              <a:t>Improve Proprioception, coordination, balance, flexibility, cardio-vascular efficiency, confidence and motor skills.</a:t>
            </a:r>
          </a:p>
          <a:p>
            <a:endParaRPr lang="en-GB"/>
          </a:p>
        </p:txBody>
      </p:sp>
    </p:spTree>
    <p:extLst>
      <p:ext uri="{BB962C8B-B14F-4D97-AF65-F5344CB8AC3E}">
        <p14:creationId xmlns:p14="http://schemas.microsoft.com/office/powerpoint/2010/main" val="247536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8" name="Rectangle 1030">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69" name="Group 1032">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34" name="Straight Connector 1033">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070" name="Right Triangle 1065">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0C77E936-0541-F631-88A4-C1DABB77968C}"/>
              </a:ext>
            </a:extLst>
          </p:cNvPr>
          <p:cNvSpPr>
            <a:spLocks noGrp="1"/>
          </p:cNvSpPr>
          <p:nvPr>
            <p:ph idx="1"/>
          </p:nvPr>
        </p:nvSpPr>
        <p:spPr>
          <a:xfrm>
            <a:off x="504101" y="493167"/>
            <a:ext cx="5997737" cy="5868562"/>
          </a:xfrm>
        </p:spPr>
        <p:txBody>
          <a:bodyPr>
            <a:noAutofit/>
          </a:bodyPr>
          <a:lstStyle/>
          <a:p>
            <a:r>
              <a:rPr lang="en-GB" sz="3600"/>
              <a:t>PE and School Sport  Report 2023</a:t>
            </a:r>
          </a:p>
          <a:p>
            <a:r>
              <a:rPr lang="en-GB" sz="3600"/>
              <a:t>Our Curriculum</a:t>
            </a:r>
          </a:p>
          <a:p>
            <a:r>
              <a:rPr lang="en-GB" sz="3600"/>
              <a:t>GetSet4PE</a:t>
            </a:r>
          </a:p>
          <a:p>
            <a:r>
              <a:rPr lang="en-GB" sz="3600"/>
              <a:t>Boogie Bounce</a:t>
            </a:r>
          </a:p>
          <a:p>
            <a:r>
              <a:rPr lang="en-GB" sz="3600"/>
              <a:t>Swimming</a:t>
            </a:r>
          </a:p>
          <a:p>
            <a:r>
              <a:rPr lang="en-GB" sz="3600"/>
              <a:t>Well Schools</a:t>
            </a:r>
          </a:p>
          <a:p>
            <a:r>
              <a:rPr lang="en-GB" sz="3600"/>
              <a:t>TEAM</a:t>
            </a:r>
          </a:p>
        </p:txBody>
      </p:sp>
      <p:pic>
        <p:nvPicPr>
          <p:cNvPr id="1026" name="Picture 2" descr="This is the time when your brain is most active - Times of India">
            <a:extLst>
              <a:ext uri="{FF2B5EF4-FFF2-40B4-BE49-F238E27FC236}">
                <a16:creationId xmlns:a16="http://schemas.microsoft.com/office/drawing/2014/main" id="{2CC60F4B-50F6-7CCE-EB09-E43BCBD690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03" r="13321" b="1"/>
          <a:stretch/>
        </p:blipFill>
        <p:spPr bwMode="auto">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361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7166D-DAD8-F837-9E95-5A38FD2F7AC2}"/>
              </a:ext>
            </a:extLst>
          </p:cNvPr>
          <p:cNvSpPr>
            <a:spLocks noGrp="1"/>
          </p:cNvSpPr>
          <p:nvPr>
            <p:ph type="title"/>
          </p:nvPr>
        </p:nvSpPr>
        <p:spPr>
          <a:xfrm>
            <a:off x="538679" y="232202"/>
            <a:ext cx="10325000" cy="721232"/>
          </a:xfrm>
        </p:spPr>
        <p:txBody>
          <a:bodyPr>
            <a:normAutofit fontScale="90000"/>
          </a:bodyPr>
          <a:lstStyle/>
          <a:p>
            <a:r>
              <a:rPr lang="en-GB"/>
              <a:t>Swimming</a:t>
            </a:r>
          </a:p>
        </p:txBody>
      </p:sp>
      <p:sp>
        <p:nvSpPr>
          <p:cNvPr id="3" name="Content Placeholder 2">
            <a:extLst>
              <a:ext uri="{FF2B5EF4-FFF2-40B4-BE49-F238E27FC236}">
                <a16:creationId xmlns:a16="http://schemas.microsoft.com/office/drawing/2014/main" id="{9C2D8AA6-CC2E-6635-F233-7A2C84B0705E}"/>
              </a:ext>
            </a:extLst>
          </p:cNvPr>
          <p:cNvSpPr>
            <a:spLocks noGrp="1"/>
          </p:cNvSpPr>
          <p:nvPr>
            <p:ph idx="1"/>
          </p:nvPr>
        </p:nvSpPr>
        <p:spPr>
          <a:xfrm>
            <a:off x="538679" y="1059971"/>
            <a:ext cx="10325000" cy="3564436"/>
          </a:xfrm>
        </p:spPr>
        <p:txBody>
          <a:bodyPr/>
          <a:lstStyle/>
          <a:p>
            <a:r>
              <a:rPr lang="en-US" b="0" i="0">
                <a:solidFill>
                  <a:srgbClr val="525252"/>
                </a:solidFill>
                <a:effectLst/>
                <a:latin typeface="Ubuntu" panose="020F0502020204030204" pitchFamily="34" charset="0"/>
              </a:rPr>
              <a:t>‘Drowning is the third most common cause of accidental death in children.’</a:t>
            </a:r>
          </a:p>
          <a:p>
            <a:pPr algn="l"/>
            <a:r>
              <a:rPr lang="en-US" b="0" i="0">
                <a:solidFill>
                  <a:srgbClr val="525252"/>
                </a:solidFill>
                <a:effectLst/>
                <a:latin typeface="Ubuntu" panose="020B0504030602030204" pitchFamily="34" charset="0"/>
              </a:rPr>
              <a:t>Swimming isn’t just about being able to have fun in the water with family and friends (although it is and you should!). It’s also about knowing what to do if someone gets into trouble. Or if a strong current takes your friend away from the edge. Or you fall in when running by a river or canal.</a:t>
            </a:r>
          </a:p>
          <a:p>
            <a:pPr algn="l"/>
            <a:r>
              <a:rPr lang="en-US" b="0" i="0">
                <a:solidFill>
                  <a:srgbClr val="525252"/>
                </a:solidFill>
                <a:effectLst/>
                <a:latin typeface="Ubuntu" panose="020B0504030602030204" pitchFamily="34" charset="0"/>
              </a:rPr>
              <a:t>Swimming is also incredibly good for your physical and mental health and wellbeing – it’s the only activity you can do at any age and at any ability.</a:t>
            </a:r>
          </a:p>
          <a:p>
            <a:endParaRPr lang="en-GB"/>
          </a:p>
        </p:txBody>
      </p:sp>
      <p:sp>
        <p:nvSpPr>
          <p:cNvPr id="4" name="TextBox 3">
            <a:extLst>
              <a:ext uri="{FF2B5EF4-FFF2-40B4-BE49-F238E27FC236}">
                <a16:creationId xmlns:a16="http://schemas.microsoft.com/office/drawing/2014/main" id="{0CB7BDA3-6817-CB91-1FB4-E36ED78AFFAA}"/>
              </a:ext>
            </a:extLst>
          </p:cNvPr>
          <p:cNvSpPr txBox="1"/>
          <p:nvPr/>
        </p:nvSpPr>
        <p:spPr>
          <a:xfrm>
            <a:off x="11145521" y="6642556"/>
            <a:ext cx="1574800" cy="215444"/>
          </a:xfrm>
          <a:prstGeom prst="rect">
            <a:avLst/>
          </a:prstGeom>
          <a:noFill/>
        </p:spPr>
        <p:txBody>
          <a:bodyPr wrap="square" rtlCol="0">
            <a:spAutoFit/>
          </a:bodyPr>
          <a:lstStyle/>
          <a:p>
            <a:r>
              <a:rPr lang="en-GB" sz="800"/>
              <a:t>Swim England 2023</a:t>
            </a:r>
          </a:p>
        </p:txBody>
      </p:sp>
      <p:pic>
        <p:nvPicPr>
          <p:cNvPr id="4098" name="Picture 2">
            <a:extLst>
              <a:ext uri="{FF2B5EF4-FFF2-40B4-BE49-F238E27FC236}">
                <a16:creationId xmlns:a16="http://schemas.microsoft.com/office/drawing/2014/main" id="{73536051-96AA-8684-D773-A57D48A9A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 y="3995738"/>
            <a:ext cx="10544175"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91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51" name="Group 6150">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152" name="Straight Connector 6151">
              <a:extLst>
                <a:ext uri="{FF2B5EF4-FFF2-40B4-BE49-F238E27FC236}">
                  <a16:creationId xmlns:a16="http://schemas.microsoft.com/office/drawing/2014/main" id="{E0418BE5-560E-4E49-B12D-B555511FED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53" name="Straight Connector 6152">
              <a:extLst>
                <a:ext uri="{FF2B5EF4-FFF2-40B4-BE49-F238E27FC236}">
                  <a16:creationId xmlns:a16="http://schemas.microsoft.com/office/drawing/2014/main" id="{849D1162-73B9-420F-BCBE-95039D00CD2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54" name="Straight Connector 6153">
              <a:extLst>
                <a:ext uri="{FF2B5EF4-FFF2-40B4-BE49-F238E27FC236}">
                  <a16:creationId xmlns:a16="http://schemas.microsoft.com/office/drawing/2014/main" id="{92BA76FE-316A-48E2-A03B-4E05691C434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55" name="Straight Connector 6154">
              <a:extLst>
                <a:ext uri="{FF2B5EF4-FFF2-40B4-BE49-F238E27FC236}">
                  <a16:creationId xmlns:a16="http://schemas.microsoft.com/office/drawing/2014/main" id="{0E678FBC-A6AD-4422-BA24-A4172F8862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56" name="Straight Connector 6155">
              <a:extLst>
                <a:ext uri="{FF2B5EF4-FFF2-40B4-BE49-F238E27FC236}">
                  <a16:creationId xmlns:a16="http://schemas.microsoft.com/office/drawing/2014/main" id="{DD3C5C3E-2D08-43F0-AFAC-E15360CA7D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57" name="Straight Connector 6156">
              <a:extLst>
                <a:ext uri="{FF2B5EF4-FFF2-40B4-BE49-F238E27FC236}">
                  <a16:creationId xmlns:a16="http://schemas.microsoft.com/office/drawing/2014/main" id="{E0BEAC62-AF92-4A65-9790-6F6E0C6C5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58" name="Straight Connector 6157">
              <a:extLst>
                <a:ext uri="{FF2B5EF4-FFF2-40B4-BE49-F238E27FC236}">
                  <a16:creationId xmlns:a16="http://schemas.microsoft.com/office/drawing/2014/main" id="{3C77D7C5-E76E-4E82-BFC4-9A75D2C808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59" name="Straight Connector 6158">
              <a:extLst>
                <a:ext uri="{FF2B5EF4-FFF2-40B4-BE49-F238E27FC236}">
                  <a16:creationId xmlns:a16="http://schemas.microsoft.com/office/drawing/2014/main" id="{C66E0152-96B9-4067-80D3-D9BDE6D7EC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0" name="Straight Connector 6159">
              <a:extLst>
                <a:ext uri="{FF2B5EF4-FFF2-40B4-BE49-F238E27FC236}">
                  <a16:creationId xmlns:a16="http://schemas.microsoft.com/office/drawing/2014/main" id="{0918AFCC-B9DA-4092-8FBA-2CFEDB0388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1" name="Straight Connector 6160">
              <a:extLst>
                <a:ext uri="{FF2B5EF4-FFF2-40B4-BE49-F238E27FC236}">
                  <a16:creationId xmlns:a16="http://schemas.microsoft.com/office/drawing/2014/main" id="{91EC7D33-C87E-4812-A722-53C5D9927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2" name="Straight Connector 6161">
              <a:extLst>
                <a:ext uri="{FF2B5EF4-FFF2-40B4-BE49-F238E27FC236}">
                  <a16:creationId xmlns:a16="http://schemas.microsoft.com/office/drawing/2014/main" id="{95F239E3-501A-4C3C-9BE4-6BFA0D3126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3" name="Straight Connector 6162">
              <a:extLst>
                <a:ext uri="{FF2B5EF4-FFF2-40B4-BE49-F238E27FC236}">
                  <a16:creationId xmlns:a16="http://schemas.microsoft.com/office/drawing/2014/main" id="{9B62BF3B-95BB-4188-AAE5-015A0EF3D1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4" name="Straight Connector 6163">
              <a:extLst>
                <a:ext uri="{FF2B5EF4-FFF2-40B4-BE49-F238E27FC236}">
                  <a16:creationId xmlns:a16="http://schemas.microsoft.com/office/drawing/2014/main" id="{B14E5F0F-0124-40D0-A0BF-AE307A0E15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5" name="Straight Connector 6164">
              <a:extLst>
                <a:ext uri="{FF2B5EF4-FFF2-40B4-BE49-F238E27FC236}">
                  <a16:creationId xmlns:a16="http://schemas.microsoft.com/office/drawing/2014/main" id="{2BADC3B1-26C7-4CF1-B29D-4D0DEA3E26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6" name="Straight Connector 6165">
              <a:extLst>
                <a:ext uri="{FF2B5EF4-FFF2-40B4-BE49-F238E27FC236}">
                  <a16:creationId xmlns:a16="http://schemas.microsoft.com/office/drawing/2014/main" id="{A0A7DF6E-1132-4A80-9B18-593B1ACD77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7" name="Straight Connector 6166">
              <a:extLst>
                <a:ext uri="{FF2B5EF4-FFF2-40B4-BE49-F238E27FC236}">
                  <a16:creationId xmlns:a16="http://schemas.microsoft.com/office/drawing/2014/main" id="{9EF19589-10D8-4A8F-A0B1-F7CE380E30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8" name="Straight Connector 6167">
              <a:extLst>
                <a:ext uri="{FF2B5EF4-FFF2-40B4-BE49-F238E27FC236}">
                  <a16:creationId xmlns:a16="http://schemas.microsoft.com/office/drawing/2014/main" id="{28E6BB32-C4F8-4914-88D3-7DC5E79D0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69" name="Straight Connector 6168">
              <a:extLst>
                <a:ext uri="{FF2B5EF4-FFF2-40B4-BE49-F238E27FC236}">
                  <a16:creationId xmlns:a16="http://schemas.microsoft.com/office/drawing/2014/main" id="{A8F046EE-9DBA-4924-A19C-ED8741F5F81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0" name="Straight Connector 6169">
              <a:extLst>
                <a:ext uri="{FF2B5EF4-FFF2-40B4-BE49-F238E27FC236}">
                  <a16:creationId xmlns:a16="http://schemas.microsoft.com/office/drawing/2014/main" id="{8AABBC44-ABA8-4913-824E-64D344724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1" name="Straight Connector 6170">
              <a:extLst>
                <a:ext uri="{FF2B5EF4-FFF2-40B4-BE49-F238E27FC236}">
                  <a16:creationId xmlns:a16="http://schemas.microsoft.com/office/drawing/2014/main" id="{54272B22-1C39-47A0-8551-73666AFBEE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2" name="Straight Connector 6171">
              <a:extLst>
                <a:ext uri="{FF2B5EF4-FFF2-40B4-BE49-F238E27FC236}">
                  <a16:creationId xmlns:a16="http://schemas.microsoft.com/office/drawing/2014/main" id="{08CDFF66-464C-4ABF-BB01-00500A3B75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3" name="Straight Connector 6172">
              <a:extLst>
                <a:ext uri="{FF2B5EF4-FFF2-40B4-BE49-F238E27FC236}">
                  <a16:creationId xmlns:a16="http://schemas.microsoft.com/office/drawing/2014/main" id="{3079FC88-BD3B-4C04-9B90-0FC93C1792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4" name="Straight Connector 6173">
              <a:extLst>
                <a:ext uri="{FF2B5EF4-FFF2-40B4-BE49-F238E27FC236}">
                  <a16:creationId xmlns:a16="http://schemas.microsoft.com/office/drawing/2014/main" id="{B1FCAED8-8687-4141-A7C3-0D88ACEDFE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5" name="Straight Connector 6174">
              <a:extLst>
                <a:ext uri="{FF2B5EF4-FFF2-40B4-BE49-F238E27FC236}">
                  <a16:creationId xmlns:a16="http://schemas.microsoft.com/office/drawing/2014/main" id="{065038E6-7B32-460F-B804-D6C105FF44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6" name="Straight Connector 6175">
              <a:extLst>
                <a:ext uri="{FF2B5EF4-FFF2-40B4-BE49-F238E27FC236}">
                  <a16:creationId xmlns:a16="http://schemas.microsoft.com/office/drawing/2014/main" id="{EC5DAE85-AD17-454B-AB64-CEFF52FDAB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7" name="Straight Connector 6176">
              <a:extLst>
                <a:ext uri="{FF2B5EF4-FFF2-40B4-BE49-F238E27FC236}">
                  <a16:creationId xmlns:a16="http://schemas.microsoft.com/office/drawing/2014/main" id="{8C603643-2066-4967-AE4B-9DA143843B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8" name="Straight Connector 6177">
              <a:extLst>
                <a:ext uri="{FF2B5EF4-FFF2-40B4-BE49-F238E27FC236}">
                  <a16:creationId xmlns:a16="http://schemas.microsoft.com/office/drawing/2014/main" id="{437E9533-9B07-43E3-B939-7BADC01FEE8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79" name="Straight Connector 6178">
              <a:extLst>
                <a:ext uri="{FF2B5EF4-FFF2-40B4-BE49-F238E27FC236}">
                  <a16:creationId xmlns:a16="http://schemas.microsoft.com/office/drawing/2014/main" id="{EDCCAAEE-AB2E-4534-893A-3DB109499F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80" name="Straight Connector 6179">
              <a:extLst>
                <a:ext uri="{FF2B5EF4-FFF2-40B4-BE49-F238E27FC236}">
                  <a16:creationId xmlns:a16="http://schemas.microsoft.com/office/drawing/2014/main" id="{48BD39A2-970F-4714-AAA6-67EE99A0EA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81" name="Straight Connector 6180">
              <a:extLst>
                <a:ext uri="{FF2B5EF4-FFF2-40B4-BE49-F238E27FC236}">
                  <a16:creationId xmlns:a16="http://schemas.microsoft.com/office/drawing/2014/main" id="{CF4A1387-348B-4E46-9B65-FDF76ED0EF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82" name="Straight Connector 6181">
              <a:extLst>
                <a:ext uri="{FF2B5EF4-FFF2-40B4-BE49-F238E27FC236}">
                  <a16:creationId xmlns:a16="http://schemas.microsoft.com/office/drawing/2014/main" id="{BF5DAF27-A54D-442A-93E4-BA7F04EAE3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useBgFill="1">
        <p:nvSpPr>
          <p:cNvPr id="6184" name="Rectangle 6183">
            <a:extLst>
              <a:ext uri="{FF2B5EF4-FFF2-40B4-BE49-F238E27FC236}">
                <a16:creationId xmlns:a16="http://schemas.microsoft.com/office/drawing/2014/main" id="{13B6DAC6-0186-4D62-AD69-90B9C0411E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186" name="Group 6185">
            <a:extLst>
              <a:ext uri="{FF2B5EF4-FFF2-40B4-BE49-F238E27FC236}">
                <a16:creationId xmlns:a16="http://schemas.microsoft.com/office/drawing/2014/main" id="{493D66AD-27F1-45B1-8C3C-933AC7693F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6187" name="Straight Connector 6186">
              <a:extLst>
                <a:ext uri="{FF2B5EF4-FFF2-40B4-BE49-F238E27FC236}">
                  <a16:creationId xmlns:a16="http://schemas.microsoft.com/office/drawing/2014/main" id="{E5435561-5F2B-40F7-8802-30B493D517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88" name="Straight Connector 6187">
              <a:extLst>
                <a:ext uri="{FF2B5EF4-FFF2-40B4-BE49-F238E27FC236}">
                  <a16:creationId xmlns:a16="http://schemas.microsoft.com/office/drawing/2014/main" id="{DEAB27A9-C4F7-4CC0-A4FE-756D4E999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89" name="Straight Connector 6188">
              <a:extLst>
                <a:ext uri="{FF2B5EF4-FFF2-40B4-BE49-F238E27FC236}">
                  <a16:creationId xmlns:a16="http://schemas.microsoft.com/office/drawing/2014/main" id="{15603239-795E-46CA-90A4-58464F95703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0" name="Straight Connector 6189">
              <a:extLst>
                <a:ext uri="{FF2B5EF4-FFF2-40B4-BE49-F238E27FC236}">
                  <a16:creationId xmlns:a16="http://schemas.microsoft.com/office/drawing/2014/main" id="{44574B56-D769-41FF-850D-1D957BF3B3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1" name="Straight Connector 6190">
              <a:extLst>
                <a:ext uri="{FF2B5EF4-FFF2-40B4-BE49-F238E27FC236}">
                  <a16:creationId xmlns:a16="http://schemas.microsoft.com/office/drawing/2014/main" id="{4CD96C41-16CE-4471-AF53-06575D0FAF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2" name="Straight Connector 6191">
              <a:extLst>
                <a:ext uri="{FF2B5EF4-FFF2-40B4-BE49-F238E27FC236}">
                  <a16:creationId xmlns:a16="http://schemas.microsoft.com/office/drawing/2014/main" id="{9F5661E8-C546-4FE1-9E06-191A940BA7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3" name="Straight Connector 6192">
              <a:extLst>
                <a:ext uri="{FF2B5EF4-FFF2-40B4-BE49-F238E27FC236}">
                  <a16:creationId xmlns:a16="http://schemas.microsoft.com/office/drawing/2014/main" id="{5BFEA9F4-3AA7-42DE-9387-EC55A224EC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4" name="Straight Connector 6193">
              <a:extLst>
                <a:ext uri="{FF2B5EF4-FFF2-40B4-BE49-F238E27FC236}">
                  <a16:creationId xmlns:a16="http://schemas.microsoft.com/office/drawing/2014/main" id="{4259C4EB-D2A9-4CD7-B623-36E8BDC0A0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5" name="Straight Connector 6194">
              <a:extLst>
                <a:ext uri="{FF2B5EF4-FFF2-40B4-BE49-F238E27FC236}">
                  <a16:creationId xmlns:a16="http://schemas.microsoft.com/office/drawing/2014/main" id="{270B1CAA-5BB1-4C95-93BD-22501D158B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6" name="Straight Connector 6195">
              <a:extLst>
                <a:ext uri="{FF2B5EF4-FFF2-40B4-BE49-F238E27FC236}">
                  <a16:creationId xmlns:a16="http://schemas.microsoft.com/office/drawing/2014/main" id="{5AB87C21-400D-48C8-B45B-C6EC39CDE7C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7" name="Straight Connector 6196">
              <a:extLst>
                <a:ext uri="{FF2B5EF4-FFF2-40B4-BE49-F238E27FC236}">
                  <a16:creationId xmlns:a16="http://schemas.microsoft.com/office/drawing/2014/main" id="{2F4F6792-39E5-4831-8F8F-E1F21A18E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8" name="Straight Connector 6197">
              <a:extLst>
                <a:ext uri="{FF2B5EF4-FFF2-40B4-BE49-F238E27FC236}">
                  <a16:creationId xmlns:a16="http://schemas.microsoft.com/office/drawing/2014/main" id="{F6450AD6-79E2-4DAC-9EE3-81348DCCB1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99" name="Straight Connector 6198">
              <a:extLst>
                <a:ext uri="{FF2B5EF4-FFF2-40B4-BE49-F238E27FC236}">
                  <a16:creationId xmlns:a16="http://schemas.microsoft.com/office/drawing/2014/main" id="{C3985BC7-A094-411A-8111-6E65A72965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0" name="Straight Connector 6199">
              <a:extLst>
                <a:ext uri="{FF2B5EF4-FFF2-40B4-BE49-F238E27FC236}">
                  <a16:creationId xmlns:a16="http://schemas.microsoft.com/office/drawing/2014/main" id="{024F5315-E92C-44D9-81AF-8DB5FB3BCD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1" name="Straight Connector 6200">
              <a:extLst>
                <a:ext uri="{FF2B5EF4-FFF2-40B4-BE49-F238E27FC236}">
                  <a16:creationId xmlns:a16="http://schemas.microsoft.com/office/drawing/2014/main" id="{5D99AD67-1C69-452F-BEEB-19C697BFE5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2" name="Straight Connector 6201">
              <a:extLst>
                <a:ext uri="{FF2B5EF4-FFF2-40B4-BE49-F238E27FC236}">
                  <a16:creationId xmlns:a16="http://schemas.microsoft.com/office/drawing/2014/main" id="{8BDD7498-D59D-4D03-ACD9-9237EF86D1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3" name="Straight Connector 6202">
              <a:extLst>
                <a:ext uri="{FF2B5EF4-FFF2-40B4-BE49-F238E27FC236}">
                  <a16:creationId xmlns:a16="http://schemas.microsoft.com/office/drawing/2014/main" id="{06B6AC1F-9E43-401A-9B5E-475188BE13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4" name="Straight Connector 6203">
              <a:extLst>
                <a:ext uri="{FF2B5EF4-FFF2-40B4-BE49-F238E27FC236}">
                  <a16:creationId xmlns:a16="http://schemas.microsoft.com/office/drawing/2014/main" id="{DF6839D9-50B2-4F6A-9070-A6F5638CAD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5" name="Straight Connector 6204">
              <a:extLst>
                <a:ext uri="{FF2B5EF4-FFF2-40B4-BE49-F238E27FC236}">
                  <a16:creationId xmlns:a16="http://schemas.microsoft.com/office/drawing/2014/main" id="{A0707A78-8C46-4EA5-9B44-BB3D3C4EF6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6" name="Straight Connector 6205">
              <a:extLst>
                <a:ext uri="{FF2B5EF4-FFF2-40B4-BE49-F238E27FC236}">
                  <a16:creationId xmlns:a16="http://schemas.microsoft.com/office/drawing/2014/main" id="{6949B3F0-6352-4406-9758-DEC063B6F8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7" name="Straight Connector 6206">
              <a:extLst>
                <a:ext uri="{FF2B5EF4-FFF2-40B4-BE49-F238E27FC236}">
                  <a16:creationId xmlns:a16="http://schemas.microsoft.com/office/drawing/2014/main" id="{23D21E6A-059E-46EF-8561-5424BA3998D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8" name="Straight Connector 6207">
              <a:extLst>
                <a:ext uri="{FF2B5EF4-FFF2-40B4-BE49-F238E27FC236}">
                  <a16:creationId xmlns:a16="http://schemas.microsoft.com/office/drawing/2014/main" id="{A4550086-BA7A-4D58-913B-91C77F1DE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09" name="Straight Connector 6208">
              <a:extLst>
                <a:ext uri="{FF2B5EF4-FFF2-40B4-BE49-F238E27FC236}">
                  <a16:creationId xmlns:a16="http://schemas.microsoft.com/office/drawing/2014/main" id="{DA66B82F-2FE4-4E1F-999F-4DBF50DE7E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10" name="Straight Connector 6209">
              <a:extLst>
                <a:ext uri="{FF2B5EF4-FFF2-40B4-BE49-F238E27FC236}">
                  <a16:creationId xmlns:a16="http://schemas.microsoft.com/office/drawing/2014/main" id="{B0BB4F1B-01A7-4D96-AAE2-7C2403D732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11" name="Straight Connector 6210">
              <a:extLst>
                <a:ext uri="{FF2B5EF4-FFF2-40B4-BE49-F238E27FC236}">
                  <a16:creationId xmlns:a16="http://schemas.microsoft.com/office/drawing/2014/main" id="{DCEC0DD8-0F6B-4FF6-9E18-6D058F1612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12" name="Straight Connector 6211">
              <a:extLst>
                <a:ext uri="{FF2B5EF4-FFF2-40B4-BE49-F238E27FC236}">
                  <a16:creationId xmlns:a16="http://schemas.microsoft.com/office/drawing/2014/main" id="{352285B8-B7D2-4D47-BCEE-7AFB102CD7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13" name="Straight Connector 6212">
              <a:extLst>
                <a:ext uri="{FF2B5EF4-FFF2-40B4-BE49-F238E27FC236}">
                  <a16:creationId xmlns:a16="http://schemas.microsoft.com/office/drawing/2014/main" id="{2C4C18E8-729C-48CA-B06B-9B88BB5987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14" name="Straight Connector 6213">
              <a:extLst>
                <a:ext uri="{FF2B5EF4-FFF2-40B4-BE49-F238E27FC236}">
                  <a16:creationId xmlns:a16="http://schemas.microsoft.com/office/drawing/2014/main" id="{46B4205E-1438-436A-9B8C-D0CF060AA5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15" name="Straight Connector 6214">
              <a:extLst>
                <a:ext uri="{FF2B5EF4-FFF2-40B4-BE49-F238E27FC236}">
                  <a16:creationId xmlns:a16="http://schemas.microsoft.com/office/drawing/2014/main" id="{C3773896-6257-4701-A6C2-DE42ADF89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16" name="Straight Connector 6215">
              <a:extLst>
                <a:ext uri="{FF2B5EF4-FFF2-40B4-BE49-F238E27FC236}">
                  <a16:creationId xmlns:a16="http://schemas.microsoft.com/office/drawing/2014/main" id="{3241D853-7409-4B19-BB27-95B10851ED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17" name="Straight Connector 6216">
              <a:extLst>
                <a:ext uri="{FF2B5EF4-FFF2-40B4-BE49-F238E27FC236}">
                  <a16:creationId xmlns:a16="http://schemas.microsoft.com/office/drawing/2014/main" id="{76BFADA3-19CC-4213-81C5-C6EB9E2C0C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pic>
        <p:nvPicPr>
          <p:cNvPr id="6146" name="Picture 2" descr="Swim England School Swimming">
            <a:extLst>
              <a:ext uri="{FF2B5EF4-FFF2-40B4-BE49-F238E27FC236}">
                <a16:creationId xmlns:a16="http://schemas.microsoft.com/office/drawing/2014/main" id="{742F17A4-0F8B-687A-1644-B5CD4F17457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172" b="2"/>
          <a:stretch/>
        </p:blipFill>
        <p:spPr bwMode="auto">
          <a:xfrm>
            <a:off x="703366" y="714592"/>
            <a:ext cx="10804409" cy="54257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E2EA4B-46B4-662B-58A7-CD9B8A10FC8F}"/>
              </a:ext>
            </a:extLst>
          </p:cNvPr>
          <p:cNvSpPr txBox="1"/>
          <p:nvPr/>
        </p:nvSpPr>
        <p:spPr>
          <a:xfrm>
            <a:off x="938311" y="6058959"/>
            <a:ext cx="10302949" cy="400110"/>
          </a:xfrm>
          <a:prstGeom prst="rect">
            <a:avLst/>
          </a:prstGeom>
          <a:noFill/>
        </p:spPr>
        <p:txBody>
          <a:bodyPr wrap="none" rtlCol="0">
            <a:spAutoFit/>
          </a:bodyPr>
          <a:lstStyle/>
          <a:p>
            <a:r>
              <a:rPr lang="en-GB" sz="2000">
                <a:effectLst/>
                <a:latin typeface="Arial" panose="020B0604020202020204" pitchFamily="34" charset="0"/>
                <a:ea typeface="Calibri" panose="020F0502020204030204" pitchFamily="34" charset="0"/>
              </a:rPr>
              <a:t>Hemingford Grey Primary School is a School Swimming and Water Safety Charter school</a:t>
            </a:r>
            <a:endParaRPr lang="en-GB" sz="2000"/>
          </a:p>
        </p:txBody>
      </p:sp>
      <p:sp>
        <p:nvSpPr>
          <p:cNvPr id="6" name="TextBox 5">
            <a:extLst>
              <a:ext uri="{FF2B5EF4-FFF2-40B4-BE49-F238E27FC236}">
                <a16:creationId xmlns:a16="http://schemas.microsoft.com/office/drawing/2014/main" id="{D423DFEC-87C5-8F22-B3E6-9DDAD611376F}"/>
              </a:ext>
            </a:extLst>
          </p:cNvPr>
          <p:cNvSpPr txBox="1"/>
          <p:nvPr/>
        </p:nvSpPr>
        <p:spPr>
          <a:xfrm>
            <a:off x="935146" y="6417608"/>
            <a:ext cx="6116320" cy="369332"/>
          </a:xfrm>
          <a:prstGeom prst="rect">
            <a:avLst/>
          </a:prstGeom>
          <a:noFill/>
        </p:spPr>
        <p:txBody>
          <a:bodyPr wrap="square">
            <a:spAutoFit/>
          </a:bodyPr>
          <a:lstStyle/>
          <a:p>
            <a:r>
              <a:rPr lang="en-GB">
                <a:hlinkClick r:id="rId3"/>
              </a:rPr>
              <a:t>https://www.youtube.com/watch?v=BvvqYeJC4KU</a:t>
            </a:r>
            <a:r>
              <a:rPr lang="en-GB"/>
              <a:t> </a:t>
            </a:r>
          </a:p>
        </p:txBody>
      </p:sp>
    </p:spTree>
    <p:extLst>
      <p:ext uri="{BB962C8B-B14F-4D97-AF65-F5344CB8AC3E}">
        <p14:creationId xmlns:p14="http://schemas.microsoft.com/office/powerpoint/2010/main" val="96156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6F8B5-F23B-7082-5E7C-1A9828F200E3}"/>
              </a:ext>
            </a:extLst>
          </p:cNvPr>
          <p:cNvSpPr>
            <a:spLocks noGrp="1"/>
          </p:cNvSpPr>
          <p:nvPr>
            <p:ph type="title"/>
          </p:nvPr>
        </p:nvSpPr>
        <p:spPr>
          <a:xfrm>
            <a:off x="809589" y="167151"/>
            <a:ext cx="10325000" cy="737089"/>
          </a:xfrm>
        </p:spPr>
        <p:txBody>
          <a:bodyPr>
            <a:normAutofit fontScale="90000"/>
          </a:bodyPr>
          <a:lstStyle/>
          <a:p>
            <a:r>
              <a:rPr lang="en-GB"/>
              <a:t>Our data</a:t>
            </a:r>
          </a:p>
        </p:txBody>
      </p:sp>
      <p:graphicFrame>
        <p:nvGraphicFramePr>
          <p:cNvPr id="4" name="Content Placeholder 3">
            <a:extLst>
              <a:ext uri="{FF2B5EF4-FFF2-40B4-BE49-F238E27FC236}">
                <a16:creationId xmlns:a16="http://schemas.microsoft.com/office/drawing/2014/main" id="{C1663FF8-15E8-9673-48DA-D0854D09BAA4}"/>
              </a:ext>
            </a:extLst>
          </p:cNvPr>
          <p:cNvGraphicFramePr>
            <a:graphicFrameLocks noGrp="1"/>
          </p:cNvGraphicFramePr>
          <p:nvPr>
            <p:ph idx="1"/>
            <p:extLst>
              <p:ext uri="{D42A27DB-BD31-4B8C-83A1-F6EECF244321}">
                <p14:modId xmlns:p14="http://schemas.microsoft.com/office/powerpoint/2010/main" val="172594467"/>
              </p:ext>
            </p:extLst>
          </p:nvPr>
        </p:nvGraphicFramePr>
        <p:xfrm>
          <a:off x="648634" y="1673615"/>
          <a:ext cx="10894731" cy="3045178"/>
        </p:xfrm>
        <a:graphic>
          <a:graphicData uri="http://schemas.openxmlformats.org/drawingml/2006/table">
            <a:tbl>
              <a:tblPr firstRow="1" firstCol="1" lastRow="1" lastCol="1" bandRow="1" bandCol="1">
                <a:tableStyleId>{5C22544A-7EE6-4342-B048-85BDC9FD1C3A}</a:tableStyleId>
              </a:tblPr>
              <a:tblGrid>
                <a:gridCol w="8204341">
                  <a:extLst>
                    <a:ext uri="{9D8B030D-6E8A-4147-A177-3AD203B41FA5}">
                      <a16:colId xmlns:a16="http://schemas.microsoft.com/office/drawing/2014/main" val="2884918848"/>
                    </a:ext>
                  </a:extLst>
                </a:gridCol>
                <a:gridCol w="2690390">
                  <a:extLst>
                    <a:ext uri="{9D8B030D-6E8A-4147-A177-3AD203B41FA5}">
                      <a16:colId xmlns:a16="http://schemas.microsoft.com/office/drawing/2014/main" val="2978548558"/>
                    </a:ext>
                  </a:extLst>
                </a:gridCol>
              </a:tblGrid>
              <a:tr h="693665">
                <a:tc>
                  <a:txBody>
                    <a:bodyPr/>
                    <a:lstStyle/>
                    <a:p>
                      <a:pPr marL="50800">
                        <a:lnSpc>
                          <a:spcPct val="97000"/>
                        </a:lnSpc>
                        <a:spcBef>
                          <a:spcPts val="130"/>
                        </a:spcBef>
                      </a:pPr>
                      <a:r>
                        <a:rPr lang="en-US" sz="1600">
                          <a:effectLst/>
                        </a:rPr>
                        <a:t>What</a:t>
                      </a:r>
                      <a:r>
                        <a:rPr lang="en-US" sz="1600" spc="-40">
                          <a:effectLst/>
                        </a:rPr>
                        <a:t> </a:t>
                      </a:r>
                      <a:r>
                        <a:rPr lang="en-US" sz="1600">
                          <a:effectLst/>
                        </a:rPr>
                        <a:t>percentage</a:t>
                      </a:r>
                      <a:r>
                        <a:rPr lang="en-US" sz="1600" spc="-40">
                          <a:effectLst/>
                        </a:rPr>
                        <a:t> </a:t>
                      </a:r>
                      <a:r>
                        <a:rPr lang="en-US" sz="1600">
                          <a:effectLst/>
                        </a:rPr>
                        <a:t>of</a:t>
                      </a:r>
                      <a:r>
                        <a:rPr lang="en-US" sz="1600" spc="-45">
                          <a:effectLst/>
                        </a:rPr>
                        <a:t> </a:t>
                      </a:r>
                      <a:r>
                        <a:rPr lang="en-US" sz="1600">
                          <a:effectLst/>
                        </a:rPr>
                        <a:t>your</a:t>
                      </a:r>
                      <a:r>
                        <a:rPr lang="en-US" sz="1600" spc="-45">
                          <a:effectLst/>
                        </a:rPr>
                        <a:t> </a:t>
                      </a:r>
                      <a:r>
                        <a:rPr lang="en-US" sz="1600">
                          <a:effectLst/>
                        </a:rPr>
                        <a:t>current</a:t>
                      </a:r>
                      <a:r>
                        <a:rPr lang="en-US" sz="1600" spc="-50">
                          <a:effectLst/>
                        </a:rPr>
                        <a:t> </a:t>
                      </a:r>
                      <a:r>
                        <a:rPr lang="en-US" sz="1600">
                          <a:effectLst/>
                        </a:rPr>
                        <a:t>Year</a:t>
                      </a:r>
                      <a:r>
                        <a:rPr lang="en-US" sz="1600" spc="-40">
                          <a:effectLst/>
                        </a:rPr>
                        <a:t> </a:t>
                      </a:r>
                      <a:r>
                        <a:rPr lang="en-US" sz="1600">
                          <a:effectLst/>
                        </a:rPr>
                        <a:t>6</a:t>
                      </a:r>
                      <a:r>
                        <a:rPr lang="en-US" sz="1600" spc="-40">
                          <a:effectLst/>
                        </a:rPr>
                        <a:t> </a:t>
                      </a:r>
                      <a:r>
                        <a:rPr lang="en-US" sz="1600">
                          <a:effectLst/>
                        </a:rPr>
                        <a:t>cohort</a:t>
                      </a:r>
                      <a:r>
                        <a:rPr lang="en-US" sz="1600" spc="-45">
                          <a:effectLst/>
                        </a:rPr>
                        <a:t> </a:t>
                      </a:r>
                      <a:r>
                        <a:rPr lang="en-US" sz="1600">
                          <a:effectLst/>
                        </a:rPr>
                        <a:t>swim</a:t>
                      </a:r>
                      <a:r>
                        <a:rPr lang="en-US" sz="1600" spc="-40">
                          <a:effectLst/>
                        </a:rPr>
                        <a:t> </a:t>
                      </a:r>
                      <a:r>
                        <a:rPr lang="en-US" sz="1600">
                          <a:effectLst/>
                        </a:rPr>
                        <a:t>competently,</a:t>
                      </a:r>
                      <a:r>
                        <a:rPr lang="en-US" sz="1600" spc="-40">
                          <a:effectLst/>
                        </a:rPr>
                        <a:t> </a:t>
                      </a:r>
                      <a:r>
                        <a:rPr lang="en-US" sz="1600">
                          <a:effectLst/>
                        </a:rPr>
                        <a:t>confidently</a:t>
                      </a:r>
                      <a:r>
                        <a:rPr lang="en-US" sz="1600" spc="-40">
                          <a:effectLst/>
                        </a:rPr>
                        <a:t> </a:t>
                      </a:r>
                      <a:r>
                        <a:rPr lang="en-US" sz="1600">
                          <a:effectLst/>
                        </a:rPr>
                        <a:t>and</a:t>
                      </a:r>
                      <a:r>
                        <a:rPr lang="en-US" sz="1600" spc="-45">
                          <a:effectLst/>
                        </a:rPr>
                        <a:t> </a:t>
                      </a:r>
                      <a:r>
                        <a:rPr lang="en-US" sz="1600">
                          <a:effectLst/>
                        </a:rPr>
                        <a:t>proficiently</a:t>
                      </a:r>
                      <a:r>
                        <a:rPr lang="en-US" sz="1600" spc="-40">
                          <a:effectLst/>
                        </a:rPr>
                        <a:t> </a:t>
                      </a:r>
                      <a:r>
                        <a:rPr lang="en-US" sz="1600">
                          <a:effectLst/>
                        </a:rPr>
                        <a:t>over</a:t>
                      </a:r>
                      <a:r>
                        <a:rPr lang="en-US" sz="1600" spc="-40">
                          <a:effectLst/>
                        </a:rPr>
                        <a:t> </a:t>
                      </a:r>
                      <a:r>
                        <a:rPr lang="en-US" sz="1600">
                          <a:effectLst/>
                        </a:rPr>
                        <a:t>a</a:t>
                      </a:r>
                      <a:r>
                        <a:rPr lang="en-US" sz="1600" spc="-45">
                          <a:effectLst/>
                        </a:rPr>
                        <a:t> </a:t>
                      </a:r>
                      <a:r>
                        <a:rPr lang="en-US" sz="1600">
                          <a:effectLst/>
                        </a:rPr>
                        <a:t>distance</a:t>
                      </a:r>
                      <a:r>
                        <a:rPr lang="en-US" sz="1600" spc="-45">
                          <a:effectLst/>
                        </a:rPr>
                        <a:t> </a:t>
                      </a:r>
                      <a:r>
                        <a:rPr lang="en-US" sz="1600">
                          <a:effectLst/>
                        </a:rPr>
                        <a:t>of</a:t>
                      </a:r>
                      <a:r>
                        <a:rPr lang="en-US" sz="1600" spc="-45">
                          <a:effectLst/>
                        </a:rPr>
                        <a:t> </a:t>
                      </a:r>
                      <a:r>
                        <a:rPr lang="en-US" sz="1600">
                          <a:effectLst/>
                        </a:rPr>
                        <a:t>at least 25 </a:t>
                      </a:r>
                      <a:r>
                        <a:rPr lang="en-US" sz="1600" err="1">
                          <a:effectLst/>
                        </a:rPr>
                        <a:t>metres</a:t>
                      </a:r>
                      <a:r>
                        <a:rPr lang="en-US" sz="1600">
                          <a:effectLst/>
                        </a:rPr>
                        <a:t>?</a:t>
                      </a:r>
                      <a:endParaRPr lang="en-GB" sz="1600">
                        <a:effectLst/>
                      </a:endParaRPr>
                    </a:p>
                  </a:txBody>
                  <a:tcPr marL="0" marR="0" marT="0" marB="0"/>
                </a:tc>
                <a:tc>
                  <a:txBody>
                    <a:bodyPr/>
                    <a:lstStyle/>
                    <a:p>
                      <a:pPr marL="29210">
                        <a:spcBef>
                          <a:spcPts val="650"/>
                        </a:spcBef>
                        <a:spcAft>
                          <a:spcPts val="0"/>
                        </a:spcAft>
                      </a:pPr>
                      <a:r>
                        <a:rPr lang="en-US" sz="1600">
                          <a:effectLst/>
                        </a:rPr>
                        <a:t>69%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60649797"/>
                  </a:ext>
                </a:extLst>
              </a:tr>
              <a:tr h="666540">
                <a:tc>
                  <a:txBody>
                    <a:bodyPr/>
                    <a:lstStyle/>
                    <a:p>
                      <a:pPr marL="50800">
                        <a:lnSpc>
                          <a:spcPct val="97000"/>
                        </a:lnSpc>
                        <a:spcBef>
                          <a:spcPts val="130"/>
                        </a:spcBef>
                      </a:pPr>
                      <a:r>
                        <a:rPr lang="en-US" sz="1600">
                          <a:effectLst/>
                        </a:rPr>
                        <a:t>What</a:t>
                      </a:r>
                      <a:r>
                        <a:rPr lang="en-US" sz="1600" spc="-45">
                          <a:effectLst/>
                        </a:rPr>
                        <a:t> </a:t>
                      </a:r>
                      <a:r>
                        <a:rPr lang="en-US" sz="1600">
                          <a:effectLst/>
                        </a:rPr>
                        <a:t>percentage</a:t>
                      </a:r>
                      <a:r>
                        <a:rPr lang="en-US" sz="1600" spc="-45">
                          <a:effectLst/>
                        </a:rPr>
                        <a:t> </a:t>
                      </a:r>
                      <a:r>
                        <a:rPr lang="en-US" sz="1600">
                          <a:effectLst/>
                        </a:rPr>
                        <a:t>of</a:t>
                      </a:r>
                      <a:r>
                        <a:rPr lang="en-US" sz="1600" spc="-50">
                          <a:effectLst/>
                        </a:rPr>
                        <a:t> </a:t>
                      </a:r>
                      <a:r>
                        <a:rPr lang="en-US" sz="1600">
                          <a:effectLst/>
                        </a:rPr>
                        <a:t>your</a:t>
                      </a:r>
                      <a:r>
                        <a:rPr lang="en-US" sz="1600" spc="-50">
                          <a:effectLst/>
                        </a:rPr>
                        <a:t> </a:t>
                      </a:r>
                      <a:r>
                        <a:rPr lang="en-US" sz="1600">
                          <a:effectLst/>
                        </a:rPr>
                        <a:t>current</a:t>
                      </a:r>
                      <a:r>
                        <a:rPr lang="en-US" sz="1600" spc="-45">
                          <a:effectLst/>
                        </a:rPr>
                        <a:t> </a:t>
                      </a:r>
                      <a:r>
                        <a:rPr lang="en-US" sz="1600">
                          <a:effectLst/>
                        </a:rPr>
                        <a:t>Year</a:t>
                      </a:r>
                      <a:r>
                        <a:rPr lang="en-US" sz="1600" spc="-45">
                          <a:effectLst/>
                        </a:rPr>
                        <a:t> </a:t>
                      </a:r>
                      <a:r>
                        <a:rPr lang="en-US" sz="1600">
                          <a:effectLst/>
                        </a:rPr>
                        <a:t>6</a:t>
                      </a:r>
                      <a:r>
                        <a:rPr lang="en-US" sz="1600" spc="-45">
                          <a:effectLst/>
                        </a:rPr>
                        <a:t> </a:t>
                      </a:r>
                      <a:r>
                        <a:rPr lang="en-US" sz="1600">
                          <a:effectLst/>
                        </a:rPr>
                        <a:t>cohort</a:t>
                      </a:r>
                      <a:r>
                        <a:rPr lang="en-US" sz="1600" spc="-50">
                          <a:effectLst/>
                        </a:rPr>
                        <a:t> </a:t>
                      </a:r>
                      <a:r>
                        <a:rPr lang="en-US" sz="1600">
                          <a:effectLst/>
                        </a:rPr>
                        <a:t>use</a:t>
                      </a:r>
                      <a:r>
                        <a:rPr lang="en-US" sz="1600" spc="-50">
                          <a:effectLst/>
                        </a:rPr>
                        <a:t> </a:t>
                      </a:r>
                      <a:r>
                        <a:rPr lang="en-US" sz="1600">
                          <a:effectLst/>
                        </a:rPr>
                        <a:t>a</a:t>
                      </a:r>
                      <a:r>
                        <a:rPr lang="en-US" sz="1600" spc="-50">
                          <a:effectLst/>
                        </a:rPr>
                        <a:t> </a:t>
                      </a:r>
                      <a:r>
                        <a:rPr lang="en-US" sz="1600">
                          <a:effectLst/>
                        </a:rPr>
                        <a:t>range</a:t>
                      </a:r>
                      <a:r>
                        <a:rPr lang="en-US" sz="1600" spc="-45">
                          <a:effectLst/>
                        </a:rPr>
                        <a:t> </a:t>
                      </a:r>
                      <a:r>
                        <a:rPr lang="en-US" sz="1600">
                          <a:effectLst/>
                        </a:rPr>
                        <a:t>of</a:t>
                      </a:r>
                      <a:r>
                        <a:rPr lang="en-US" sz="1600" spc="-50">
                          <a:effectLst/>
                        </a:rPr>
                        <a:t> </a:t>
                      </a:r>
                      <a:r>
                        <a:rPr lang="en-US" sz="1600">
                          <a:effectLst/>
                        </a:rPr>
                        <a:t>strokes</a:t>
                      </a:r>
                      <a:r>
                        <a:rPr lang="en-US" sz="1600" spc="-45">
                          <a:effectLst/>
                        </a:rPr>
                        <a:t> </a:t>
                      </a:r>
                      <a:r>
                        <a:rPr lang="en-US" sz="1600">
                          <a:effectLst/>
                        </a:rPr>
                        <a:t>effectively</a:t>
                      </a:r>
                      <a:r>
                        <a:rPr lang="en-US" sz="1600" spc="-45">
                          <a:effectLst/>
                        </a:rPr>
                        <a:t> </a:t>
                      </a:r>
                      <a:r>
                        <a:rPr lang="en-US" sz="1600">
                          <a:effectLst/>
                        </a:rPr>
                        <a:t>[for</a:t>
                      </a:r>
                      <a:r>
                        <a:rPr lang="en-US" sz="1600" spc="-50">
                          <a:effectLst/>
                        </a:rPr>
                        <a:t> </a:t>
                      </a:r>
                      <a:r>
                        <a:rPr lang="en-US" sz="1600">
                          <a:effectLst/>
                        </a:rPr>
                        <a:t>example,</a:t>
                      </a:r>
                      <a:r>
                        <a:rPr lang="en-US" sz="1600" spc="-50">
                          <a:effectLst/>
                        </a:rPr>
                        <a:t> </a:t>
                      </a:r>
                      <a:r>
                        <a:rPr lang="en-US" sz="1600">
                          <a:effectLst/>
                        </a:rPr>
                        <a:t>front</a:t>
                      </a:r>
                      <a:r>
                        <a:rPr lang="en-US" sz="1600" spc="-45">
                          <a:effectLst/>
                        </a:rPr>
                        <a:t> </a:t>
                      </a:r>
                      <a:r>
                        <a:rPr lang="en-US" sz="1600">
                          <a:effectLst/>
                        </a:rPr>
                        <a:t>crawl,</a:t>
                      </a:r>
                      <a:r>
                        <a:rPr lang="en-US" sz="1600" spc="-45">
                          <a:effectLst/>
                        </a:rPr>
                        <a:t> </a:t>
                      </a:r>
                      <a:r>
                        <a:rPr lang="en-US" sz="1600">
                          <a:effectLst/>
                        </a:rPr>
                        <a:t>backstroke and breaststroke]?</a:t>
                      </a:r>
                      <a:endParaRPr lang="en-GB" sz="1600">
                        <a:effectLst/>
                      </a:endParaRPr>
                    </a:p>
                  </a:txBody>
                  <a:tcPr marL="0" marR="0" marT="0" marB="0"/>
                </a:tc>
                <a:tc>
                  <a:txBody>
                    <a:bodyPr/>
                    <a:lstStyle/>
                    <a:p>
                      <a:pPr marL="26670">
                        <a:spcBef>
                          <a:spcPts val="655"/>
                        </a:spcBef>
                        <a:spcAft>
                          <a:spcPts val="0"/>
                        </a:spcAft>
                      </a:pPr>
                      <a:r>
                        <a:rPr lang="en-US" sz="1600">
                          <a:effectLst/>
                        </a:rPr>
                        <a:t>69%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88887017"/>
                  </a:ext>
                </a:extLst>
              </a:tr>
              <a:tr h="970984">
                <a:tc>
                  <a:txBody>
                    <a:bodyPr/>
                    <a:lstStyle/>
                    <a:p>
                      <a:pPr marL="50800">
                        <a:spcBef>
                          <a:spcPts val="105"/>
                        </a:spcBef>
                      </a:pPr>
                      <a:r>
                        <a:rPr lang="en-US" sz="1600">
                          <a:effectLst/>
                        </a:rPr>
                        <a:t>What</a:t>
                      </a:r>
                      <a:r>
                        <a:rPr lang="en-US" sz="1600" spc="-45">
                          <a:effectLst/>
                        </a:rPr>
                        <a:t> </a:t>
                      </a:r>
                      <a:r>
                        <a:rPr lang="en-US" sz="1600">
                          <a:effectLst/>
                        </a:rPr>
                        <a:t>percentage</a:t>
                      </a:r>
                      <a:r>
                        <a:rPr lang="en-US" sz="1600" spc="-50">
                          <a:effectLst/>
                        </a:rPr>
                        <a:t> </a:t>
                      </a:r>
                      <a:r>
                        <a:rPr lang="en-US" sz="1600">
                          <a:effectLst/>
                        </a:rPr>
                        <a:t>of</a:t>
                      </a:r>
                      <a:r>
                        <a:rPr lang="en-US" sz="1600" spc="-45">
                          <a:effectLst/>
                        </a:rPr>
                        <a:t> </a:t>
                      </a:r>
                      <a:r>
                        <a:rPr lang="en-US" sz="1600">
                          <a:effectLst/>
                        </a:rPr>
                        <a:t>your</a:t>
                      </a:r>
                      <a:r>
                        <a:rPr lang="en-US" sz="1600" spc="-45">
                          <a:effectLst/>
                        </a:rPr>
                        <a:t> </a:t>
                      </a:r>
                      <a:r>
                        <a:rPr lang="en-US" sz="1600">
                          <a:effectLst/>
                        </a:rPr>
                        <a:t>current</a:t>
                      </a:r>
                      <a:r>
                        <a:rPr lang="en-US" sz="1600" spc="-45">
                          <a:effectLst/>
                        </a:rPr>
                        <a:t> </a:t>
                      </a:r>
                      <a:r>
                        <a:rPr lang="en-US" sz="1600">
                          <a:effectLst/>
                        </a:rPr>
                        <a:t>Year</a:t>
                      </a:r>
                      <a:r>
                        <a:rPr lang="en-US" sz="1600" spc="-50">
                          <a:effectLst/>
                        </a:rPr>
                        <a:t> </a:t>
                      </a:r>
                      <a:r>
                        <a:rPr lang="en-US" sz="1600">
                          <a:effectLst/>
                        </a:rPr>
                        <a:t>6</a:t>
                      </a:r>
                      <a:r>
                        <a:rPr lang="en-US" sz="1600" spc="-45">
                          <a:effectLst/>
                        </a:rPr>
                        <a:t> </a:t>
                      </a:r>
                      <a:r>
                        <a:rPr lang="en-US" sz="1600">
                          <a:effectLst/>
                        </a:rPr>
                        <a:t>cohort</a:t>
                      </a:r>
                      <a:r>
                        <a:rPr lang="en-US" sz="1600" spc="-45">
                          <a:effectLst/>
                        </a:rPr>
                        <a:t> </a:t>
                      </a:r>
                      <a:r>
                        <a:rPr lang="en-US" sz="1600">
                          <a:effectLst/>
                        </a:rPr>
                        <a:t>perform</a:t>
                      </a:r>
                      <a:r>
                        <a:rPr lang="en-US" sz="1600" spc="-45">
                          <a:effectLst/>
                        </a:rPr>
                        <a:t> </a:t>
                      </a:r>
                      <a:r>
                        <a:rPr lang="en-US" sz="1600">
                          <a:effectLst/>
                        </a:rPr>
                        <a:t>safe</a:t>
                      </a:r>
                      <a:r>
                        <a:rPr lang="en-US" sz="1600" spc="-50">
                          <a:effectLst/>
                        </a:rPr>
                        <a:t> </a:t>
                      </a:r>
                      <a:r>
                        <a:rPr lang="en-US" sz="1600">
                          <a:effectLst/>
                        </a:rPr>
                        <a:t>self-rescue</a:t>
                      </a:r>
                      <a:r>
                        <a:rPr lang="en-US" sz="1600" spc="-50">
                          <a:effectLst/>
                        </a:rPr>
                        <a:t> </a:t>
                      </a:r>
                      <a:r>
                        <a:rPr lang="en-US" sz="1600">
                          <a:effectLst/>
                        </a:rPr>
                        <a:t>in</a:t>
                      </a:r>
                      <a:r>
                        <a:rPr lang="en-US" sz="1600" spc="-45">
                          <a:effectLst/>
                        </a:rPr>
                        <a:t> </a:t>
                      </a:r>
                      <a:r>
                        <a:rPr lang="en-US" sz="1600">
                          <a:effectLst/>
                        </a:rPr>
                        <a:t>different</a:t>
                      </a:r>
                      <a:r>
                        <a:rPr lang="en-US" sz="1600" spc="-45">
                          <a:effectLst/>
                        </a:rPr>
                        <a:t> </a:t>
                      </a:r>
                      <a:r>
                        <a:rPr lang="en-US" sz="1600">
                          <a:effectLst/>
                        </a:rPr>
                        <a:t>water-based</a:t>
                      </a:r>
                      <a:r>
                        <a:rPr lang="en-US" sz="1600" spc="-50">
                          <a:effectLst/>
                        </a:rPr>
                        <a:t> </a:t>
                      </a:r>
                      <a:r>
                        <a:rPr lang="en-US" sz="1600" spc="-10">
                          <a:effectLst/>
                        </a:rPr>
                        <a:t>situations?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
                        <a:spcBef>
                          <a:spcPts val="205"/>
                        </a:spcBef>
                        <a:spcAft>
                          <a:spcPts val="0"/>
                        </a:spcAft>
                      </a:pPr>
                      <a:r>
                        <a:rPr lang="en-US" sz="1600" spc="-10">
                          <a:effectLst/>
                        </a:rPr>
                        <a:t>51% could do it out of their depth. 18% accessed it within their depth but were not confident.</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61999615"/>
                  </a:ext>
                </a:extLst>
              </a:tr>
              <a:tr h="706429">
                <a:tc>
                  <a:txBody>
                    <a:bodyPr/>
                    <a:lstStyle/>
                    <a:p>
                      <a:pPr marL="50800">
                        <a:lnSpc>
                          <a:spcPct val="97000"/>
                        </a:lnSpc>
                        <a:spcBef>
                          <a:spcPts val="130"/>
                        </a:spcBef>
                      </a:pPr>
                      <a:r>
                        <a:rPr lang="en-US" sz="1600">
                          <a:effectLst/>
                        </a:rPr>
                        <a:t>Schools</a:t>
                      </a:r>
                      <a:r>
                        <a:rPr lang="en-US" sz="1600" spc="-20">
                          <a:effectLst/>
                        </a:rPr>
                        <a:t> </a:t>
                      </a:r>
                      <a:r>
                        <a:rPr lang="en-US" sz="1600">
                          <a:effectLst/>
                        </a:rPr>
                        <a:t>can</a:t>
                      </a:r>
                      <a:r>
                        <a:rPr lang="en-US" sz="1600" spc="-20">
                          <a:effectLst/>
                        </a:rPr>
                        <a:t> </a:t>
                      </a:r>
                      <a:r>
                        <a:rPr lang="en-US" sz="1600">
                          <a:effectLst/>
                        </a:rPr>
                        <a:t>choose</a:t>
                      </a:r>
                      <a:r>
                        <a:rPr lang="en-US" sz="1600" spc="-15">
                          <a:effectLst/>
                        </a:rPr>
                        <a:t> </a:t>
                      </a:r>
                      <a:r>
                        <a:rPr lang="en-US" sz="1600">
                          <a:effectLst/>
                        </a:rPr>
                        <a:t>to</a:t>
                      </a:r>
                      <a:r>
                        <a:rPr lang="en-US" sz="1600" spc="-20">
                          <a:effectLst/>
                        </a:rPr>
                        <a:t> </a:t>
                      </a:r>
                      <a:r>
                        <a:rPr lang="en-US" sz="1600">
                          <a:effectLst/>
                        </a:rPr>
                        <a:t>use</a:t>
                      </a:r>
                      <a:r>
                        <a:rPr lang="en-US" sz="1600" spc="-20">
                          <a:effectLst/>
                        </a:rPr>
                        <a:t> </a:t>
                      </a:r>
                      <a:r>
                        <a:rPr lang="en-US" sz="1600">
                          <a:effectLst/>
                        </a:rPr>
                        <a:t>the</a:t>
                      </a:r>
                      <a:r>
                        <a:rPr lang="en-US" sz="1600" spc="-15">
                          <a:effectLst/>
                        </a:rPr>
                        <a:t> </a:t>
                      </a:r>
                      <a:r>
                        <a:rPr lang="en-US" sz="1600">
                          <a:effectLst/>
                        </a:rPr>
                        <a:t>Primary</a:t>
                      </a:r>
                      <a:r>
                        <a:rPr lang="en-US" sz="1600" spc="-15">
                          <a:effectLst/>
                        </a:rPr>
                        <a:t> </a:t>
                      </a:r>
                      <a:r>
                        <a:rPr lang="en-US" sz="1600">
                          <a:effectLst/>
                        </a:rPr>
                        <a:t>PE</a:t>
                      </a:r>
                      <a:r>
                        <a:rPr lang="en-US" sz="1600" spc="-15">
                          <a:effectLst/>
                        </a:rPr>
                        <a:t> </a:t>
                      </a:r>
                      <a:r>
                        <a:rPr lang="en-US" sz="1600">
                          <a:effectLst/>
                        </a:rPr>
                        <a:t>and</a:t>
                      </a:r>
                      <a:r>
                        <a:rPr lang="en-US" sz="1600" spc="-20">
                          <a:effectLst/>
                        </a:rPr>
                        <a:t> </a:t>
                      </a:r>
                      <a:r>
                        <a:rPr lang="en-US" sz="1600">
                          <a:effectLst/>
                        </a:rPr>
                        <a:t>sport</a:t>
                      </a:r>
                      <a:r>
                        <a:rPr lang="en-US" sz="1600" spc="-20">
                          <a:effectLst/>
                        </a:rPr>
                        <a:t> </a:t>
                      </a:r>
                      <a:r>
                        <a:rPr lang="en-US" sz="1600">
                          <a:effectLst/>
                        </a:rPr>
                        <a:t>premium</a:t>
                      </a:r>
                      <a:r>
                        <a:rPr lang="en-US" sz="1600" spc="-15">
                          <a:effectLst/>
                        </a:rPr>
                        <a:t> </a:t>
                      </a:r>
                      <a:r>
                        <a:rPr lang="en-US" sz="1600">
                          <a:effectLst/>
                        </a:rPr>
                        <a:t>to</a:t>
                      </a:r>
                      <a:r>
                        <a:rPr lang="en-US" sz="1600" spc="-20">
                          <a:effectLst/>
                        </a:rPr>
                        <a:t> </a:t>
                      </a:r>
                      <a:r>
                        <a:rPr lang="en-US" sz="1600">
                          <a:effectLst/>
                        </a:rPr>
                        <a:t>provide</a:t>
                      </a:r>
                      <a:r>
                        <a:rPr lang="en-US" sz="1600" spc="-15">
                          <a:effectLst/>
                        </a:rPr>
                        <a:t> </a:t>
                      </a:r>
                      <a:r>
                        <a:rPr lang="en-US" sz="1600">
                          <a:effectLst/>
                        </a:rPr>
                        <a:t>additional</a:t>
                      </a:r>
                      <a:r>
                        <a:rPr lang="en-US" sz="1600" spc="-20">
                          <a:effectLst/>
                        </a:rPr>
                        <a:t> </a:t>
                      </a:r>
                      <a:r>
                        <a:rPr lang="en-US" sz="1600">
                          <a:effectLst/>
                        </a:rPr>
                        <a:t>provision</a:t>
                      </a:r>
                      <a:r>
                        <a:rPr lang="en-US" sz="1600" spc="-15">
                          <a:effectLst/>
                        </a:rPr>
                        <a:t> </a:t>
                      </a:r>
                      <a:r>
                        <a:rPr lang="en-US" sz="1600">
                          <a:effectLst/>
                        </a:rPr>
                        <a:t>for</a:t>
                      </a:r>
                      <a:r>
                        <a:rPr lang="en-US" sz="1600" spc="-20">
                          <a:effectLst/>
                        </a:rPr>
                        <a:t> </a:t>
                      </a:r>
                      <a:r>
                        <a:rPr lang="en-US" sz="1600">
                          <a:effectLst/>
                        </a:rPr>
                        <a:t>swimming</a:t>
                      </a:r>
                      <a:r>
                        <a:rPr lang="en-US" sz="1600" spc="-15">
                          <a:effectLst/>
                        </a:rPr>
                        <a:t> </a:t>
                      </a:r>
                      <a:r>
                        <a:rPr lang="en-US" sz="1600">
                          <a:effectLst/>
                        </a:rPr>
                        <a:t>but</a:t>
                      </a:r>
                      <a:r>
                        <a:rPr lang="en-US" sz="1600" spc="-20">
                          <a:effectLst/>
                        </a:rPr>
                        <a:t> </a:t>
                      </a:r>
                      <a:r>
                        <a:rPr lang="en-US" sz="1600">
                          <a:effectLst/>
                        </a:rPr>
                        <a:t>this must be for activity over and above the national curriculum requirements. Have you used it in this way?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7305">
                        <a:spcBef>
                          <a:spcPts val="635"/>
                        </a:spcBef>
                        <a:spcAft>
                          <a:spcPts val="0"/>
                        </a:spcAft>
                      </a:pPr>
                      <a:r>
                        <a:rPr lang="en-US" sz="1600" u="sng" spc="-10">
                          <a:effectLst/>
                        </a:rPr>
                        <a:t>Yes</a:t>
                      </a:r>
                      <a:r>
                        <a:rPr lang="en-US" sz="1600" spc="-10">
                          <a:effectLst/>
                        </a:rPr>
                        <a:t>/No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76024989"/>
                  </a:ext>
                </a:extLst>
              </a:tr>
            </a:tbl>
          </a:graphicData>
        </a:graphic>
      </p:graphicFrame>
    </p:spTree>
    <p:extLst>
      <p:ext uri="{BB962C8B-B14F-4D97-AF65-F5344CB8AC3E}">
        <p14:creationId xmlns:p14="http://schemas.microsoft.com/office/powerpoint/2010/main" val="775455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1CD4E1A-C156-DA9E-5433-9F18CCFAA09B}"/>
              </a:ext>
            </a:extLst>
          </p:cNvPr>
          <p:cNvSpPr>
            <a:spLocks noGrp="1"/>
          </p:cNvSpPr>
          <p:nvPr>
            <p:ph type="title"/>
          </p:nvPr>
        </p:nvSpPr>
        <p:spPr>
          <a:xfrm>
            <a:off x="6088653" y="725951"/>
            <a:ext cx="4927425" cy="1938525"/>
          </a:xfrm>
        </p:spPr>
        <p:txBody>
          <a:bodyPr>
            <a:normAutofit/>
          </a:bodyPr>
          <a:lstStyle/>
          <a:p>
            <a:pPr>
              <a:lnSpc>
                <a:spcPct val="90000"/>
              </a:lnSpc>
            </a:pPr>
            <a:r>
              <a:rPr lang="en-GB"/>
              <a:t>HGPS commitment to Swimming</a:t>
            </a:r>
          </a:p>
        </p:txBody>
      </p:sp>
      <p:pic>
        <p:nvPicPr>
          <p:cNvPr id="7" name="Picture 6" descr="A child underwater with thumbs up&#10;&#10;Description automatically generated">
            <a:extLst>
              <a:ext uri="{FF2B5EF4-FFF2-40B4-BE49-F238E27FC236}">
                <a16:creationId xmlns:a16="http://schemas.microsoft.com/office/drawing/2014/main" id="{42F34D7F-2F95-33A0-9FAB-67A3E832F7C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345" r="23845"/>
          <a:stretch/>
        </p:blipFill>
        <p:spPr>
          <a:xfrm>
            <a:off x="1" y="10"/>
            <a:ext cx="5854890" cy="6857990"/>
          </a:xfrm>
          <a:custGeom>
            <a:avLst/>
            <a:gdLst/>
            <a:ahLst/>
            <a:cxnLst/>
            <a:rect l="l" t="t" r="r" b="b"/>
            <a:pathLst>
              <a:path w="6036633" h="6858000">
                <a:moveTo>
                  <a:pt x="0" y="0"/>
                </a:moveTo>
                <a:lnTo>
                  <a:pt x="5782584" y="0"/>
                </a:lnTo>
                <a:lnTo>
                  <a:pt x="5847735" y="280891"/>
                </a:lnTo>
                <a:cubicBezTo>
                  <a:pt x="6512611" y="3337011"/>
                  <a:pt x="5215360" y="3533975"/>
                  <a:pt x="5130974" y="6590095"/>
                </a:cubicBezTo>
                <a:lnTo>
                  <a:pt x="5127340" y="6858000"/>
                </a:lnTo>
                <a:lnTo>
                  <a:pt x="0" y="6858000"/>
                </a:lnTo>
                <a:close/>
              </a:path>
            </a:pathLst>
          </a:custGeom>
        </p:spPr>
      </p:pic>
      <p:sp>
        <p:nvSpPr>
          <p:cNvPr id="47" name="Right Triangle 46">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6297339" y="-29262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E74A69CD-4B1F-BA9E-915D-E945F9EDFBCB}"/>
              </a:ext>
            </a:extLst>
          </p:cNvPr>
          <p:cNvSpPr>
            <a:spLocks noGrp="1"/>
          </p:cNvSpPr>
          <p:nvPr>
            <p:ph idx="1"/>
          </p:nvPr>
        </p:nvSpPr>
        <p:spPr>
          <a:xfrm>
            <a:off x="6088653" y="2886116"/>
            <a:ext cx="4927425" cy="3245931"/>
          </a:xfrm>
        </p:spPr>
        <p:txBody>
          <a:bodyPr>
            <a:normAutofit/>
          </a:bodyPr>
          <a:lstStyle/>
          <a:p>
            <a:pPr>
              <a:lnSpc>
                <a:spcPct val="100000"/>
              </a:lnSpc>
            </a:pPr>
            <a:r>
              <a:rPr lang="en-GB" sz="1700"/>
              <a:t>Half a term of swimming lessons from Year 1 - 6</a:t>
            </a:r>
          </a:p>
          <a:p>
            <a:pPr>
              <a:lnSpc>
                <a:spcPct val="100000"/>
              </a:lnSpc>
            </a:pPr>
            <a:r>
              <a:rPr lang="en-GB" sz="1700"/>
              <a:t>Summative Assessment </a:t>
            </a:r>
          </a:p>
          <a:p>
            <a:pPr>
              <a:lnSpc>
                <a:spcPct val="100000"/>
              </a:lnSpc>
            </a:pPr>
            <a:r>
              <a:rPr lang="en-GB" sz="1700"/>
              <a:t>Teacher CPD </a:t>
            </a:r>
          </a:p>
          <a:p>
            <a:pPr>
              <a:lnSpc>
                <a:spcPct val="100000"/>
              </a:lnSpc>
            </a:pPr>
            <a:r>
              <a:rPr lang="en-GB" sz="1700"/>
              <a:t>Water Safety assemblies for children</a:t>
            </a:r>
          </a:p>
          <a:p>
            <a:pPr>
              <a:lnSpc>
                <a:spcPct val="100000"/>
              </a:lnSpc>
            </a:pPr>
            <a:endParaRPr lang="en-GB" sz="1700"/>
          </a:p>
          <a:p>
            <a:pPr>
              <a:lnSpc>
                <a:spcPct val="100000"/>
              </a:lnSpc>
            </a:pPr>
            <a:r>
              <a:rPr lang="en-GB" sz="1700"/>
              <a:t>Over £8000 of Sports Premium funding was spent on Swimming last academic year for years 1-4 </a:t>
            </a:r>
          </a:p>
          <a:p>
            <a:pPr>
              <a:lnSpc>
                <a:spcPct val="100000"/>
              </a:lnSpc>
            </a:pPr>
            <a:endParaRPr lang="en-GB" sz="1700"/>
          </a:p>
        </p:txBody>
      </p:sp>
      <p:sp>
        <p:nvSpPr>
          <p:cNvPr id="5" name="TextBox 4">
            <a:extLst>
              <a:ext uri="{FF2B5EF4-FFF2-40B4-BE49-F238E27FC236}">
                <a16:creationId xmlns:a16="http://schemas.microsoft.com/office/drawing/2014/main" id="{A72795A3-3023-9281-1ECE-6EBF56D64066}"/>
              </a:ext>
            </a:extLst>
          </p:cNvPr>
          <p:cNvSpPr txBox="1"/>
          <p:nvPr/>
        </p:nvSpPr>
        <p:spPr>
          <a:xfrm>
            <a:off x="5491508" y="6125810"/>
            <a:ext cx="6674617" cy="646331"/>
          </a:xfrm>
          <a:prstGeom prst="rect">
            <a:avLst/>
          </a:prstGeom>
          <a:noFill/>
        </p:spPr>
        <p:txBody>
          <a:bodyPr wrap="square" rtlCol="0">
            <a:spAutoFit/>
          </a:bodyPr>
          <a:lstStyle/>
          <a:p>
            <a:pPr algn="ctr">
              <a:spcAft>
                <a:spcPts val="600"/>
              </a:spcAft>
            </a:pPr>
            <a:r>
              <a:rPr lang="en-GB"/>
              <a:t>Would you be willing to support us continue with our commitment by supporting the cost of coach fees?</a:t>
            </a:r>
          </a:p>
        </p:txBody>
      </p:sp>
    </p:spTree>
    <p:extLst>
      <p:ext uri="{BB962C8B-B14F-4D97-AF65-F5344CB8AC3E}">
        <p14:creationId xmlns:p14="http://schemas.microsoft.com/office/powerpoint/2010/main" val="2801953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5" name="Group 7174">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176" name="Straight Connector 7175">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77" name="Straight Connector 7176">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78" name="Straight Connector 7177">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79" name="Straight Connector 7178">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0" name="Straight Connector 7179">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1" name="Straight Connector 7180">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2" name="Straight Connector 7181">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3" name="Straight Connector 7182">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4" name="Straight Connector 7183">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5" name="Straight Connector 7184">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6" name="Straight Connector 7185">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7" name="Straight Connector 7186">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8" name="Straight Connector 7187">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89" name="Straight Connector 7188">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0" name="Straight Connector 7189">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1" name="Straight Connector 7190">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2" name="Straight Connector 7191">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3" name="Straight Connector 7192">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4" name="Straight Connector 7193">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5" name="Straight Connector 7194">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6" name="Straight Connector 7195">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7" name="Straight Connector 7196">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8" name="Straight Connector 7197">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99" name="Straight Connector 7198">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00" name="Straight Connector 7199">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01" name="Straight Connector 7200">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02" name="Straight Connector 7201">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03" name="Straight Connector 7202">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04" name="Straight Connector 7203">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05" name="Straight Connector 7204">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06" name="Straight Connector 7205">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208" name="Right Triangle 7207">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210" name="Rectangle 7209">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12" name="Group 7211">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7213" name="Straight Connector 7212">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14" name="Straight Connector 7213">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15" name="Straight Connector 7214">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16" name="Straight Connector 7215">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17" name="Straight Connector 7216">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18" name="Straight Connector 7217">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19" name="Straight Connector 7218">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0" name="Straight Connector 7219">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1" name="Straight Connector 7220">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2" name="Straight Connector 7221">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3" name="Straight Connector 7222">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4" name="Straight Connector 7223">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5" name="Straight Connector 7224">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6" name="Straight Connector 7225">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7" name="Straight Connector 7226">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8" name="Straight Connector 7227">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29" name="Straight Connector 7228">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0" name="Straight Connector 7229">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1" name="Straight Connector 7230">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2" name="Straight Connector 7231">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3" name="Straight Connector 7232">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4" name="Straight Connector 7233">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5" name="Straight Connector 7234">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6" name="Straight Connector 7235">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7" name="Straight Connector 7236">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8" name="Straight Connector 7237">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39" name="Straight Connector 7238">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40" name="Straight Connector 7239">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41" name="Straight Connector 7240">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42" name="Straight Connector 7241">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43" name="Straight Connector 7242">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245" name="Right Triangle 7244">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C1271A0-00A5-7670-8196-108E14D786BF}"/>
              </a:ext>
            </a:extLst>
          </p:cNvPr>
          <p:cNvSpPr>
            <a:spLocks noGrp="1"/>
          </p:cNvSpPr>
          <p:nvPr>
            <p:ph type="title"/>
          </p:nvPr>
        </p:nvSpPr>
        <p:spPr>
          <a:xfrm>
            <a:off x="1169071" y="722904"/>
            <a:ext cx="9821130" cy="1075904"/>
          </a:xfrm>
        </p:spPr>
        <p:txBody>
          <a:bodyPr vert="horz" lIns="91440" tIns="45720" rIns="91440" bIns="45720" rtlCol="0" anchor="b">
            <a:normAutofit/>
          </a:bodyPr>
          <a:lstStyle/>
          <a:p>
            <a:pPr algn="ctr"/>
            <a:r>
              <a:rPr lang="en-US" sz="5400"/>
              <a:t>Well Schools</a:t>
            </a:r>
          </a:p>
        </p:txBody>
      </p:sp>
      <p:sp>
        <p:nvSpPr>
          <p:cNvPr id="3" name="Content Placeholder 2">
            <a:extLst>
              <a:ext uri="{FF2B5EF4-FFF2-40B4-BE49-F238E27FC236}">
                <a16:creationId xmlns:a16="http://schemas.microsoft.com/office/drawing/2014/main" id="{D748977C-B51A-21B3-8696-114846604813}"/>
              </a:ext>
            </a:extLst>
          </p:cNvPr>
          <p:cNvSpPr>
            <a:spLocks noGrp="1"/>
          </p:cNvSpPr>
          <p:nvPr>
            <p:ph idx="1"/>
          </p:nvPr>
        </p:nvSpPr>
        <p:spPr>
          <a:xfrm>
            <a:off x="2139657" y="1970523"/>
            <a:ext cx="7893025" cy="614834"/>
          </a:xfrm>
        </p:spPr>
        <p:txBody>
          <a:bodyPr vert="horz" lIns="91440" tIns="45720" rIns="91440" bIns="45720" rtlCol="0" anchor="ctr">
            <a:normAutofit/>
          </a:bodyPr>
          <a:lstStyle/>
          <a:p>
            <a:pPr marL="0" indent="0" algn="ctr">
              <a:buNone/>
            </a:pPr>
            <a:r>
              <a:rPr lang="en-US" sz="2400">
                <a:hlinkClick r:id="rId2"/>
              </a:rPr>
              <a:t>https://www.youtube.com/watch?v=aKPtuRIUzHM</a:t>
            </a:r>
            <a:r>
              <a:rPr lang="en-US" sz="2400"/>
              <a:t> </a:t>
            </a:r>
          </a:p>
        </p:txBody>
      </p:sp>
      <p:pic>
        <p:nvPicPr>
          <p:cNvPr id="7170" name="Picture 2" descr="Bright Futures Educational Trust on Twitter: &quot;We're proud to be part of the  @well_schools movement which aims to place wellbeing at the heart of schools  to drive the future of education. Watch">
            <a:extLst>
              <a:ext uri="{FF2B5EF4-FFF2-40B4-BE49-F238E27FC236}">
                <a16:creationId xmlns:a16="http://schemas.microsoft.com/office/drawing/2014/main" id="{98E691D0-7FFF-7612-713A-88E50DBCBC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30001" y="2884564"/>
            <a:ext cx="8725735" cy="325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302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8CC0-5F4A-5515-363F-8BE962A4BDAA}"/>
              </a:ext>
            </a:extLst>
          </p:cNvPr>
          <p:cNvSpPr>
            <a:spLocks noGrp="1"/>
          </p:cNvSpPr>
          <p:nvPr>
            <p:ph type="title"/>
          </p:nvPr>
        </p:nvSpPr>
        <p:spPr/>
        <p:txBody>
          <a:bodyPr/>
          <a:lstStyle/>
          <a:p>
            <a:r>
              <a:rPr lang="en-GB"/>
              <a:t>Why have we become a Well School?</a:t>
            </a:r>
          </a:p>
        </p:txBody>
      </p:sp>
      <p:graphicFrame>
        <p:nvGraphicFramePr>
          <p:cNvPr id="10" name="Content Placeholder 2">
            <a:extLst>
              <a:ext uri="{FF2B5EF4-FFF2-40B4-BE49-F238E27FC236}">
                <a16:creationId xmlns:a16="http://schemas.microsoft.com/office/drawing/2014/main" id="{ED516385-B81C-3861-0DCA-C0DF29B8CB12}"/>
              </a:ext>
            </a:extLst>
          </p:cNvPr>
          <p:cNvGraphicFramePr>
            <a:graphicFrameLocks noGrp="1"/>
          </p:cNvGraphicFramePr>
          <p:nvPr>
            <p:ph idx="1"/>
          </p:nvPr>
        </p:nvGraphicFramePr>
        <p:xfrm>
          <a:off x="691079" y="2340131"/>
          <a:ext cx="10325000" cy="356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801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FA318F9F-5E29-BA42-5960-5D07C4B3769C}"/>
              </a:ext>
            </a:extLst>
          </p:cNvPr>
          <p:cNvPicPr>
            <a:picLocks noGrp="1" noChangeAspect="1"/>
          </p:cNvPicPr>
          <p:nvPr>
            <p:ph idx="1"/>
          </p:nvPr>
        </p:nvPicPr>
        <p:blipFill>
          <a:blip r:embed="rId2"/>
          <a:stretch>
            <a:fillRect/>
          </a:stretch>
        </p:blipFill>
        <p:spPr>
          <a:xfrm>
            <a:off x="1085308" y="148025"/>
            <a:ext cx="9938291" cy="6725536"/>
          </a:xfrm>
        </p:spPr>
      </p:pic>
    </p:spTree>
    <p:extLst>
      <p:ext uri="{BB962C8B-B14F-4D97-AF65-F5344CB8AC3E}">
        <p14:creationId xmlns:p14="http://schemas.microsoft.com/office/powerpoint/2010/main" val="998292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52E3739-5A92-2AA5-66AD-93512BC7157E}"/>
              </a:ext>
            </a:extLst>
          </p:cNvPr>
          <p:cNvPicPr>
            <a:picLocks noGrp="1" noChangeAspect="1"/>
          </p:cNvPicPr>
          <p:nvPr>
            <p:ph idx="1"/>
          </p:nvPr>
        </p:nvPicPr>
        <p:blipFill rotWithShape="1">
          <a:blip r:embed="rId2"/>
          <a:srcRect r="66260"/>
          <a:stretch/>
        </p:blipFill>
        <p:spPr>
          <a:xfrm>
            <a:off x="750103" y="1927115"/>
            <a:ext cx="2722880" cy="4722302"/>
          </a:xfrm>
        </p:spPr>
      </p:pic>
      <p:sp>
        <p:nvSpPr>
          <p:cNvPr id="4" name="Rectangle: Rounded Corners 3">
            <a:extLst>
              <a:ext uri="{FF2B5EF4-FFF2-40B4-BE49-F238E27FC236}">
                <a16:creationId xmlns:a16="http://schemas.microsoft.com/office/drawing/2014/main" id="{ABC88D59-80FE-C917-66F9-B1CA56A39729}"/>
              </a:ext>
            </a:extLst>
          </p:cNvPr>
          <p:cNvSpPr/>
          <p:nvPr/>
        </p:nvSpPr>
        <p:spPr>
          <a:xfrm>
            <a:off x="822960" y="725951"/>
            <a:ext cx="2722880" cy="1153649"/>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DFE1403-311F-67F0-547A-5DA9462ABFD2}"/>
              </a:ext>
            </a:extLst>
          </p:cNvPr>
          <p:cNvSpPr txBox="1"/>
          <p:nvPr/>
        </p:nvSpPr>
        <p:spPr>
          <a:xfrm>
            <a:off x="1573495" y="1118109"/>
            <a:ext cx="1221809" cy="369332"/>
          </a:xfrm>
          <a:prstGeom prst="rect">
            <a:avLst/>
          </a:prstGeom>
          <a:noFill/>
        </p:spPr>
        <p:txBody>
          <a:bodyPr wrap="none" rtlCol="0">
            <a:spAutoFit/>
          </a:bodyPr>
          <a:lstStyle/>
          <a:p>
            <a:r>
              <a:rPr lang="en-GB"/>
              <a:t>Well Lead</a:t>
            </a:r>
          </a:p>
        </p:txBody>
      </p:sp>
      <p:sp>
        <p:nvSpPr>
          <p:cNvPr id="6" name="Rectangle: Rounded Corners 5">
            <a:extLst>
              <a:ext uri="{FF2B5EF4-FFF2-40B4-BE49-F238E27FC236}">
                <a16:creationId xmlns:a16="http://schemas.microsoft.com/office/drawing/2014/main" id="{76FC2442-3B9A-FECE-C9BE-AC6E75E28FF8}"/>
              </a:ext>
            </a:extLst>
          </p:cNvPr>
          <p:cNvSpPr/>
          <p:nvPr/>
        </p:nvSpPr>
        <p:spPr>
          <a:xfrm>
            <a:off x="4734560" y="712505"/>
            <a:ext cx="2722880" cy="1153649"/>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BC9AFE84-DC1B-B39B-4DB3-BD1C43C25837}"/>
              </a:ext>
            </a:extLst>
          </p:cNvPr>
          <p:cNvSpPr/>
          <p:nvPr/>
        </p:nvSpPr>
        <p:spPr>
          <a:xfrm>
            <a:off x="8646160" y="712505"/>
            <a:ext cx="2722880" cy="1153649"/>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9B42BD2F-2624-A372-F6AD-5E9F4C87692C}"/>
              </a:ext>
            </a:extLst>
          </p:cNvPr>
          <p:cNvSpPr txBox="1"/>
          <p:nvPr/>
        </p:nvSpPr>
        <p:spPr>
          <a:xfrm>
            <a:off x="5255064" y="1118109"/>
            <a:ext cx="1681871" cy="369332"/>
          </a:xfrm>
          <a:prstGeom prst="rect">
            <a:avLst/>
          </a:prstGeom>
          <a:noFill/>
        </p:spPr>
        <p:txBody>
          <a:bodyPr wrap="none" rtlCol="0">
            <a:spAutoFit/>
          </a:bodyPr>
          <a:lstStyle/>
          <a:p>
            <a:r>
              <a:rPr lang="en-GB"/>
              <a:t>Well Prepared</a:t>
            </a:r>
          </a:p>
        </p:txBody>
      </p:sp>
      <p:sp>
        <p:nvSpPr>
          <p:cNvPr id="9" name="TextBox 8">
            <a:extLst>
              <a:ext uri="{FF2B5EF4-FFF2-40B4-BE49-F238E27FC236}">
                <a16:creationId xmlns:a16="http://schemas.microsoft.com/office/drawing/2014/main" id="{6D40CE6E-4D47-D80D-8261-E122B3B7A170}"/>
              </a:ext>
            </a:extLst>
          </p:cNvPr>
          <p:cNvSpPr txBox="1"/>
          <p:nvPr/>
        </p:nvSpPr>
        <p:spPr>
          <a:xfrm>
            <a:off x="9169870" y="1118109"/>
            <a:ext cx="1675459" cy="369332"/>
          </a:xfrm>
          <a:prstGeom prst="rect">
            <a:avLst/>
          </a:prstGeom>
          <a:noFill/>
        </p:spPr>
        <p:txBody>
          <a:bodyPr wrap="none" rtlCol="0">
            <a:spAutoFit/>
          </a:bodyPr>
          <a:lstStyle/>
          <a:p>
            <a:r>
              <a:rPr lang="en-GB"/>
              <a:t>Well Equipped</a:t>
            </a:r>
          </a:p>
        </p:txBody>
      </p:sp>
      <p:pic>
        <p:nvPicPr>
          <p:cNvPr id="12" name="Content Placeholder 10">
            <a:extLst>
              <a:ext uri="{FF2B5EF4-FFF2-40B4-BE49-F238E27FC236}">
                <a16:creationId xmlns:a16="http://schemas.microsoft.com/office/drawing/2014/main" id="{D013F93E-C833-1CEB-0F37-97AFCC9B193B}"/>
              </a:ext>
            </a:extLst>
          </p:cNvPr>
          <p:cNvPicPr>
            <a:picLocks noChangeAspect="1"/>
          </p:cNvPicPr>
          <p:nvPr/>
        </p:nvPicPr>
        <p:blipFill rotWithShape="1">
          <a:blip r:embed="rId2"/>
          <a:srcRect l="66751"/>
          <a:stretch/>
        </p:blipFill>
        <p:spPr>
          <a:xfrm>
            <a:off x="8683353" y="1927208"/>
            <a:ext cx="2648492" cy="4661156"/>
          </a:xfrm>
          <a:prstGeom prst="rect">
            <a:avLst/>
          </a:prstGeom>
        </p:spPr>
      </p:pic>
      <p:pic>
        <p:nvPicPr>
          <p:cNvPr id="13" name="Content Placeholder 10">
            <a:extLst>
              <a:ext uri="{FF2B5EF4-FFF2-40B4-BE49-F238E27FC236}">
                <a16:creationId xmlns:a16="http://schemas.microsoft.com/office/drawing/2014/main" id="{9A99E1B4-0AB2-ACB2-4739-C6ECCEC7999C}"/>
              </a:ext>
            </a:extLst>
          </p:cNvPr>
          <p:cNvPicPr>
            <a:picLocks noChangeAspect="1"/>
          </p:cNvPicPr>
          <p:nvPr/>
        </p:nvPicPr>
        <p:blipFill rotWithShape="1">
          <a:blip r:embed="rId2"/>
          <a:srcRect l="33598" r="32867"/>
          <a:stretch/>
        </p:blipFill>
        <p:spPr>
          <a:xfrm>
            <a:off x="4770243" y="1879600"/>
            <a:ext cx="2725901" cy="4756372"/>
          </a:xfrm>
          <a:prstGeom prst="rect">
            <a:avLst/>
          </a:prstGeom>
        </p:spPr>
      </p:pic>
    </p:spTree>
    <p:extLst>
      <p:ext uri="{BB962C8B-B14F-4D97-AF65-F5344CB8AC3E}">
        <p14:creationId xmlns:p14="http://schemas.microsoft.com/office/powerpoint/2010/main" val="3960530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52DDC-07A1-DA71-19D1-8A163430C2AF}"/>
              </a:ext>
            </a:extLst>
          </p:cNvPr>
          <p:cNvSpPr>
            <a:spLocks noGrp="1"/>
          </p:cNvSpPr>
          <p:nvPr>
            <p:ph type="title"/>
          </p:nvPr>
        </p:nvSpPr>
        <p:spPr/>
        <p:txBody>
          <a:bodyPr/>
          <a:lstStyle/>
          <a:p>
            <a:r>
              <a:rPr lang="en-GB"/>
              <a:t>School </a:t>
            </a:r>
            <a:r>
              <a:rPr lang="en-GB" b="0" i="0">
                <a:solidFill>
                  <a:srgbClr val="242424"/>
                </a:solidFill>
                <a:effectLst/>
              </a:rPr>
              <a:t>Strategic Development Plan</a:t>
            </a:r>
            <a:endParaRPr lang="en-GB"/>
          </a:p>
        </p:txBody>
      </p:sp>
      <p:sp>
        <p:nvSpPr>
          <p:cNvPr id="3" name="Content Placeholder 2">
            <a:extLst>
              <a:ext uri="{FF2B5EF4-FFF2-40B4-BE49-F238E27FC236}">
                <a16:creationId xmlns:a16="http://schemas.microsoft.com/office/drawing/2014/main" id="{7F29058F-97B2-723C-35EB-88B420C303C3}"/>
              </a:ext>
            </a:extLst>
          </p:cNvPr>
          <p:cNvSpPr>
            <a:spLocks noGrp="1"/>
          </p:cNvSpPr>
          <p:nvPr>
            <p:ph idx="1"/>
          </p:nvPr>
        </p:nvSpPr>
        <p:spPr/>
        <p:txBody>
          <a:bodyPr/>
          <a:lstStyle/>
          <a:p>
            <a:r>
              <a:rPr lang="en-GB"/>
              <a:t>We will be placing as much emphasis on wellbeing as we do the curriculum because …</a:t>
            </a:r>
          </a:p>
        </p:txBody>
      </p:sp>
      <p:sp>
        <p:nvSpPr>
          <p:cNvPr id="5" name="Cloud 4">
            <a:extLst>
              <a:ext uri="{FF2B5EF4-FFF2-40B4-BE49-F238E27FC236}">
                <a16:creationId xmlns:a16="http://schemas.microsoft.com/office/drawing/2014/main" id="{9A5C935B-EFBA-B267-7F52-413F63A513FD}"/>
              </a:ext>
            </a:extLst>
          </p:cNvPr>
          <p:cNvSpPr/>
          <p:nvPr/>
        </p:nvSpPr>
        <p:spPr>
          <a:xfrm>
            <a:off x="3530600" y="3222444"/>
            <a:ext cx="5130800" cy="322072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a:t>
            </a:r>
            <a:r>
              <a:rPr lang="en-US" sz="2400"/>
              <a:t>children and young people are more effective learners when they are happy and well</a:t>
            </a:r>
            <a:r>
              <a:rPr lang="en-US"/>
              <a:t>’</a:t>
            </a:r>
            <a:endParaRPr lang="en-GB"/>
          </a:p>
        </p:txBody>
      </p:sp>
      <p:sp>
        <p:nvSpPr>
          <p:cNvPr id="6" name="TextBox 5">
            <a:extLst>
              <a:ext uri="{FF2B5EF4-FFF2-40B4-BE49-F238E27FC236}">
                <a16:creationId xmlns:a16="http://schemas.microsoft.com/office/drawing/2014/main" id="{EF1ECD64-57EA-5A3B-E078-2A8C1E640BA5}"/>
              </a:ext>
            </a:extLst>
          </p:cNvPr>
          <p:cNvSpPr txBox="1"/>
          <p:nvPr/>
        </p:nvSpPr>
        <p:spPr>
          <a:xfrm>
            <a:off x="664260" y="6398952"/>
            <a:ext cx="6116320" cy="369332"/>
          </a:xfrm>
          <a:prstGeom prst="rect">
            <a:avLst/>
          </a:prstGeom>
          <a:noFill/>
        </p:spPr>
        <p:txBody>
          <a:bodyPr wrap="square">
            <a:spAutoFit/>
          </a:bodyPr>
          <a:lstStyle/>
          <a:p>
            <a:r>
              <a:rPr lang="en-GB">
                <a:hlinkClick r:id="rId2"/>
              </a:rPr>
              <a:t>https://youtu.be/_hCqmfCkM0g</a:t>
            </a:r>
            <a:r>
              <a:rPr lang="en-GB"/>
              <a:t> </a:t>
            </a:r>
          </a:p>
        </p:txBody>
      </p:sp>
    </p:spTree>
    <p:extLst>
      <p:ext uri="{BB962C8B-B14F-4D97-AF65-F5344CB8AC3E}">
        <p14:creationId xmlns:p14="http://schemas.microsoft.com/office/powerpoint/2010/main" val="2974711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7309D3F4-57A3-71E7-7945-81FB533F1D26}"/>
              </a:ext>
            </a:extLst>
          </p:cNvPr>
          <p:cNvPicPr>
            <a:picLocks noGrp="1" noChangeAspect="1"/>
          </p:cNvPicPr>
          <p:nvPr>
            <p:ph idx="1"/>
          </p:nvPr>
        </p:nvPicPr>
        <p:blipFill rotWithShape="1">
          <a:blip r:embed="rId2"/>
          <a:srcRect l="33598" r="32867"/>
          <a:stretch/>
        </p:blipFill>
        <p:spPr>
          <a:xfrm>
            <a:off x="671524" y="557872"/>
            <a:ext cx="3290876" cy="5742256"/>
          </a:xfrm>
          <a:prstGeom prst="rect">
            <a:avLst/>
          </a:prstGeom>
        </p:spPr>
      </p:pic>
      <p:pic>
        <p:nvPicPr>
          <p:cNvPr id="6" name="Picture 5">
            <a:extLst>
              <a:ext uri="{FF2B5EF4-FFF2-40B4-BE49-F238E27FC236}">
                <a16:creationId xmlns:a16="http://schemas.microsoft.com/office/drawing/2014/main" id="{FAAC1CD6-4DEB-FB78-3211-CD85DE01C7AA}"/>
              </a:ext>
            </a:extLst>
          </p:cNvPr>
          <p:cNvPicPr>
            <a:picLocks noChangeAspect="1"/>
          </p:cNvPicPr>
          <p:nvPr/>
        </p:nvPicPr>
        <p:blipFill>
          <a:blip r:embed="rId3"/>
          <a:stretch>
            <a:fillRect/>
          </a:stretch>
        </p:blipFill>
        <p:spPr>
          <a:xfrm>
            <a:off x="4740806" y="427168"/>
            <a:ext cx="6394554" cy="6003664"/>
          </a:xfrm>
          <a:prstGeom prst="rect">
            <a:avLst/>
          </a:prstGeom>
        </p:spPr>
      </p:pic>
    </p:spTree>
    <p:extLst>
      <p:ext uri="{BB962C8B-B14F-4D97-AF65-F5344CB8AC3E}">
        <p14:creationId xmlns:p14="http://schemas.microsoft.com/office/powerpoint/2010/main" val="2150766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17">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6" name="Group 19">
            <a:extLst>
              <a:ext uri="{FF2B5EF4-FFF2-40B4-BE49-F238E27FC236}">
                <a16:creationId xmlns:a16="http://schemas.microsoft.com/office/drawing/2014/main" id="{6337A201-E384-47A8-ADB3-71A0A3684A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14827" cy="6858000"/>
            <a:chOff x="-6214" y="-1"/>
            <a:chExt cx="12214827" cy="6858000"/>
          </a:xfrm>
        </p:grpSpPr>
        <p:cxnSp>
          <p:nvCxnSpPr>
            <p:cNvPr id="21" name="Straight Connector 20">
              <a:extLst>
                <a:ext uri="{FF2B5EF4-FFF2-40B4-BE49-F238E27FC236}">
                  <a16:creationId xmlns:a16="http://schemas.microsoft.com/office/drawing/2014/main" id="{AB77A566-E85A-476E-B89F-2CD6561ED8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C4CF7C1-523B-483F-88A1-911DAE4212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FA2994-28E7-4A82-A912-BEA43AE28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4A9179-550D-4033-B9F5-61054781A5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24DA3BA-9D7A-49DE-A326-00CEC40EE3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FBF03D7-9876-49F3-82B9-DE4B83F0AC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CE43907-C24F-4205-AD97-EB918B6F58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1C719DC-8978-4B4D-B185-D43B55F634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9A7706-81BF-4A18-A17A-EE4C9CC5CC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C0556C8-5C59-42E6-950D-6B6FB050C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0B9EFE-745A-4200-81C0-2EAD7DC56B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F71309-CA7E-4BD9-8310-9ECF759F8C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707B037-6F04-4CC0-8B85-AE093E5703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D0648E-8E57-4B8E-BFBA-98F8BB9A55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C102C25-8DE0-4AAC-AE85-A6EE76D654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20BF53-BF98-4D65-8B84-89A59A58D40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D682D23-DB4A-4E10-9BCD-2EDB5952F8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1C4369A-6BAB-4833-A4D9-3459D02E6E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DCDF077-FC63-41FB-8D23-C890838BD6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09D2FDE-0F97-4A6C-8DB3-DCC83C0D3B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0DF835C-B5DC-4A89-B48B-2A34C9D68B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AC63CD5-893F-4500-9493-1610BEA6A9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4318A17-4908-4F47-88BB-32F41CB81B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5806B88-832B-46F7-A03E-DE273BDBB4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3BF7B5-B5AA-4AD0-9149-7808BE6FD7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B5EE592-1150-4060-BBEB-9B7B8C9E6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0C7EDEC-6A60-4A4C-8962-99F1C89EE65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C722732-54C4-4D98-9A92-0900B5B37FD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9A072A9-89F2-4114-BE67-83819BDA85A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6586875-2678-44B6-8CC5-EF093C4C14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C3DA231-C6A0-4901-9749-F420FE86F1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7" name="Right Triangle 52">
            <a:extLst>
              <a:ext uri="{FF2B5EF4-FFF2-40B4-BE49-F238E27FC236}">
                <a16:creationId xmlns:a16="http://schemas.microsoft.com/office/drawing/2014/main" id="{513CF1FE-9423-481E-A9CD-94A3ED4B75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4" y="2028421"/>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612D379-D255-1402-8C1D-BF6BE10796D8}"/>
              </a:ext>
            </a:extLst>
          </p:cNvPr>
          <p:cNvSpPr>
            <a:spLocks noGrp="1"/>
          </p:cNvSpPr>
          <p:nvPr>
            <p:ph type="title"/>
          </p:nvPr>
        </p:nvSpPr>
        <p:spPr>
          <a:xfrm>
            <a:off x="654549" y="239570"/>
            <a:ext cx="10837251" cy="1847914"/>
          </a:xfrm>
        </p:spPr>
        <p:txBody>
          <a:bodyPr>
            <a:normAutofit/>
          </a:bodyPr>
          <a:lstStyle/>
          <a:p>
            <a:r>
              <a:rPr lang="en-US"/>
              <a:t>PE &amp; School Sport: The Annual Report 2023</a:t>
            </a:r>
            <a:endParaRPr lang="en-GB"/>
          </a:p>
        </p:txBody>
      </p:sp>
      <p:pic>
        <p:nvPicPr>
          <p:cNvPr id="13" name="Picture 12">
            <a:extLst>
              <a:ext uri="{FF2B5EF4-FFF2-40B4-BE49-F238E27FC236}">
                <a16:creationId xmlns:a16="http://schemas.microsoft.com/office/drawing/2014/main" id="{48EAF52B-50DB-283B-2568-8A76242E4E60}"/>
              </a:ext>
            </a:extLst>
          </p:cNvPr>
          <p:cNvPicPr>
            <a:picLocks noChangeAspect="1"/>
          </p:cNvPicPr>
          <p:nvPr/>
        </p:nvPicPr>
        <p:blipFill>
          <a:blip r:embed="rId2"/>
          <a:stretch>
            <a:fillRect/>
          </a:stretch>
        </p:blipFill>
        <p:spPr>
          <a:xfrm>
            <a:off x="7255696" y="4160980"/>
            <a:ext cx="1883108" cy="1921735"/>
          </a:xfrm>
          <a:prstGeom prst="rect">
            <a:avLst/>
          </a:prstGeom>
        </p:spPr>
      </p:pic>
      <p:pic>
        <p:nvPicPr>
          <p:cNvPr id="9" name="Picture 8">
            <a:extLst>
              <a:ext uri="{FF2B5EF4-FFF2-40B4-BE49-F238E27FC236}">
                <a16:creationId xmlns:a16="http://schemas.microsoft.com/office/drawing/2014/main" id="{B9EDBE6C-F6FB-5D11-D433-E83F10F9A82A}"/>
              </a:ext>
            </a:extLst>
          </p:cNvPr>
          <p:cNvPicPr>
            <a:picLocks noChangeAspect="1"/>
          </p:cNvPicPr>
          <p:nvPr/>
        </p:nvPicPr>
        <p:blipFill>
          <a:blip r:embed="rId3"/>
          <a:stretch>
            <a:fillRect/>
          </a:stretch>
        </p:blipFill>
        <p:spPr>
          <a:xfrm>
            <a:off x="2588270" y="4178633"/>
            <a:ext cx="1791711" cy="1791711"/>
          </a:xfrm>
          <a:prstGeom prst="rect">
            <a:avLst/>
          </a:prstGeom>
        </p:spPr>
      </p:pic>
      <p:pic>
        <p:nvPicPr>
          <p:cNvPr id="5" name="Picture 4">
            <a:extLst>
              <a:ext uri="{FF2B5EF4-FFF2-40B4-BE49-F238E27FC236}">
                <a16:creationId xmlns:a16="http://schemas.microsoft.com/office/drawing/2014/main" id="{70AA2E1A-B59F-238B-A34B-467BE23D14CF}"/>
              </a:ext>
            </a:extLst>
          </p:cNvPr>
          <p:cNvPicPr>
            <a:picLocks noChangeAspect="1"/>
          </p:cNvPicPr>
          <p:nvPr/>
        </p:nvPicPr>
        <p:blipFill>
          <a:blip r:embed="rId4"/>
          <a:stretch>
            <a:fillRect/>
          </a:stretch>
        </p:blipFill>
        <p:spPr>
          <a:xfrm>
            <a:off x="4898464" y="1464221"/>
            <a:ext cx="1761335" cy="1709018"/>
          </a:xfrm>
          <a:prstGeom prst="rect">
            <a:avLst/>
          </a:prstGeom>
        </p:spPr>
      </p:pic>
      <p:sp>
        <p:nvSpPr>
          <p:cNvPr id="14" name="TextBox 13">
            <a:extLst>
              <a:ext uri="{FF2B5EF4-FFF2-40B4-BE49-F238E27FC236}">
                <a16:creationId xmlns:a16="http://schemas.microsoft.com/office/drawing/2014/main" id="{201F8404-C7FA-8598-FD3E-EEBE5CFAF8AF}"/>
              </a:ext>
            </a:extLst>
          </p:cNvPr>
          <p:cNvSpPr txBox="1"/>
          <p:nvPr/>
        </p:nvSpPr>
        <p:spPr>
          <a:xfrm>
            <a:off x="5116215" y="3120005"/>
            <a:ext cx="1319592" cy="369332"/>
          </a:xfrm>
          <a:prstGeom prst="rect">
            <a:avLst/>
          </a:prstGeom>
          <a:noFill/>
        </p:spPr>
        <p:txBody>
          <a:bodyPr wrap="none" rtlCol="0">
            <a:spAutoFit/>
          </a:bodyPr>
          <a:lstStyle/>
          <a:p>
            <a:r>
              <a:rPr lang="en-GB" sz="1800"/>
              <a:t>Unhappier </a:t>
            </a:r>
          </a:p>
        </p:txBody>
      </p:sp>
      <p:sp>
        <p:nvSpPr>
          <p:cNvPr id="15" name="TextBox 14">
            <a:extLst>
              <a:ext uri="{FF2B5EF4-FFF2-40B4-BE49-F238E27FC236}">
                <a16:creationId xmlns:a16="http://schemas.microsoft.com/office/drawing/2014/main" id="{F0A79E4E-B0ED-0774-F5EA-82CAB38E4665}"/>
              </a:ext>
            </a:extLst>
          </p:cNvPr>
          <p:cNvSpPr txBox="1"/>
          <p:nvPr/>
        </p:nvSpPr>
        <p:spPr>
          <a:xfrm>
            <a:off x="7458463" y="6069764"/>
            <a:ext cx="1401346" cy="369332"/>
          </a:xfrm>
          <a:prstGeom prst="rect">
            <a:avLst/>
          </a:prstGeom>
          <a:noFill/>
        </p:spPr>
        <p:txBody>
          <a:bodyPr wrap="none" rtlCol="0">
            <a:spAutoFit/>
          </a:bodyPr>
          <a:lstStyle/>
          <a:p>
            <a:r>
              <a:rPr lang="en-GB" sz="1800"/>
              <a:t>Unhealthier</a:t>
            </a:r>
          </a:p>
        </p:txBody>
      </p:sp>
      <p:sp>
        <p:nvSpPr>
          <p:cNvPr id="16" name="TextBox 15">
            <a:extLst>
              <a:ext uri="{FF2B5EF4-FFF2-40B4-BE49-F238E27FC236}">
                <a16:creationId xmlns:a16="http://schemas.microsoft.com/office/drawing/2014/main" id="{D9D8FBEC-8C27-D1AA-D66D-C48C4A4BEF3A}"/>
              </a:ext>
            </a:extLst>
          </p:cNvPr>
          <p:cNvSpPr txBox="1"/>
          <p:nvPr/>
        </p:nvSpPr>
        <p:spPr>
          <a:xfrm>
            <a:off x="2401639" y="5975145"/>
            <a:ext cx="2149948" cy="369332"/>
          </a:xfrm>
          <a:prstGeom prst="rect">
            <a:avLst/>
          </a:prstGeom>
          <a:noFill/>
        </p:spPr>
        <p:txBody>
          <a:bodyPr wrap="none" rtlCol="0">
            <a:spAutoFit/>
          </a:bodyPr>
          <a:lstStyle/>
          <a:p>
            <a:r>
              <a:rPr lang="en-GB" sz="1800"/>
              <a:t>More disconnected</a:t>
            </a:r>
          </a:p>
        </p:txBody>
      </p:sp>
      <p:sp>
        <p:nvSpPr>
          <p:cNvPr id="19" name="Arrow: Right 18">
            <a:extLst>
              <a:ext uri="{FF2B5EF4-FFF2-40B4-BE49-F238E27FC236}">
                <a16:creationId xmlns:a16="http://schemas.microsoft.com/office/drawing/2014/main" id="{2193673F-1841-46AE-2CB8-2439DA8656B0}"/>
              </a:ext>
            </a:extLst>
          </p:cNvPr>
          <p:cNvSpPr/>
          <p:nvPr/>
        </p:nvSpPr>
        <p:spPr>
          <a:xfrm rot="18022905">
            <a:off x="3893011" y="3254507"/>
            <a:ext cx="1015747" cy="370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Arrow: Right 53">
            <a:extLst>
              <a:ext uri="{FF2B5EF4-FFF2-40B4-BE49-F238E27FC236}">
                <a16:creationId xmlns:a16="http://schemas.microsoft.com/office/drawing/2014/main" id="{CF68E3AE-9784-22D8-B968-F15DAF0738E9}"/>
              </a:ext>
            </a:extLst>
          </p:cNvPr>
          <p:cNvSpPr/>
          <p:nvPr/>
        </p:nvSpPr>
        <p:spPr>
          <a:xfrm rot="3565981">
            <a:off x="6636770" y="3371653"/>
            <a:ext cx="1015747" cy="370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Arrow: Right 57">
            <a:extLst>
              <a:ext uri="{FF2B5EF4-FFF2-40B4-BE49-F238E27FC236}">
                <a16:creationId xmlns:a16="http://schemas.microsoft.com/office/drawing/2014/main" id="{A376AB5D-E125-3C22-4CEF-5D9DA7DC5C45}"/>
              </a:ext>
            </a:extLst>
          </p:cNvPr>
          <p:cNvSpPr/>
          <p:nvPr/>
        </p:nvSpPr>
        <p:spPr>
          <a:xfrm flipH="1">
            <a:off x="5326977" y="5512077"/>
            <a:ext cx="1015747" cy="37089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487A1A20-0FBA-7617-0112-554329FC606B}"/>
              </a:ext>
            </a:extLst>
          </p:cNvPr>
          <p:cNvSpPr txBox="1"/>
          <p:nvPr/>
        </p:nvSpPr>
        <p:spPr>
          <a:xfrm>
            <a:off x="6762344" y="1505994"/>
            <a:ext cx="2376460" cy="1477328"/>
          </a:xfrm>
          <a:prstGeom prst="rect">
            <a:avLst/>
          </a:prstGeom>
          <a:noFill/>
        </p:spPr>
        <p:txBody>
          <a:bodyPr wrap="square" rtlCol="0">
            <a:spAutoFit/>
          </a:bodyPr>
          <a:lstStyle/>
          <a:p>
            <a:r>
              <a:rPr lang="en-US"/>
              <a:t>97% of teachers are concerned about the mental health of young people in their school.</a:t>
            </a:r>
            <a:endParaRPr lang="en-GB"/>
          </a:p>
        </p:txBody>
      </p:sp>
      <p:sp>
        <p:nvSpPr>
          <p:cNvPr id="60" name="TextBox 59">
            <a:extLst>
              <a:ext uri="{FF2B5EF4-FFF2-40B4-BE49-F238E27FC236}">
                <a16:creationId xmlns:a16="http://schemas.microsoft.com/office/drawing/2014/main" id="{EFAE995B-B071-2519-CACF-E552C36F6ACE}"/>
              </a:ext>
            </a:extLst>
          </p:cNvPr>
          <p:cNvSpPr txBox="1"/>
          <p:nvPr/>
        </p:nvSpPr>
        <p:spPr>
          <a:xfrm>
            <a:off x="9116129" y="4287849"/>
            <a:ext cx="2123440" cy="1754326"/>
          </a:xfrm>
          <a:prstGeom prst="rect">
            <a:avLst/>
          </a:prstGeom>
          <a:noFill/>
        </p:spPr>
        <p:txBody>
          <a:bodyPr wrap="square" rtlCol="0">
            <a:spAutoFit/>
          </a:bodyPr>
          <a:lstStyle/>
          <a:p>
            <a:r>
              <a:rPr lang="en-US"/>
              <a:t>73% of teachers are concerned about the physical health of young people in their school.</a:t>
            </a:r>
            <a:endParaRPr lang="en-GB"/>
          </a:p>
        </p:txBody>
      </p:sp>
      <p:sp>
        <p:nvSpPr>
          <p:cNvPr id="61" name="TextBox 60">
            <a:extLst>
              <a:ext uri="{FF2B5EF4-FFF2-40B4-BE49-F238E27FC236}">
                <a16:creationId xmlns:a16="http://schemas.microsoft.com/office/drawing/2014/main" id="{285EA3EB-82D1-0DAF-A181-366C13076A57}"/>
              </a:ext>
            </a:extLst>
          </p:cNvPr>
          <p:cNvSpPr txBox="1"/>
          <p:nvPr/>
        </p:nvSpPr>
        <p:spPr>
          <a:xfrm>
            <a:off x="192527" y="4108980"/>
            <a:ext cx="2386214" cy="2031325"/>
          </a:xfrm>
          <a:prstGeom prst="rect">
            <a:avLst/>
          </a:prstGeom>
          <a:noFill/>
        </p:spPr>
        <p:txBody>
          <a:bodyPr wrap="square" rtlCol="0">
            <a:spAutoFit/>
          </a:bodyPr>
          <a:lstStyle/>
          <a:p>
            <a:r>
              <a:rPr lang="en-US"/>
              <a:t>Over 3 in 5 (62%) of parents believe that digital distractions mean that their children are spending less time being active.</a:t>
            </a:r>
            <a:endParaRPr lang="en-GB"/>
          </a:p>
        </p:txBody>
      </p:sp>
      <p:sp>
        <p:nvSpPr>
          <p:cNvPr id="63" name="TextBox 62">
            <a:extLst>
              <a:ext uri="{FF2B5EF4-FFF2-40B4-BE49-F238E27FC236}">
                <a16:creationId xmlns:a16="http://schemas.microsoft.com/office/drawing/2014/main" id="{55799527-7B3D-5C82-22DE-8F83EF3BDBBE}"/>
              </a:ext>
            </a:extLst>
          </p:cNvPr>
          <p:cNvSpPr txBox="1"/>
          <p:nvPr/>
        </p:nvSpPr>
        <p:spPr>
          <a:xfrm>
            <a:off x="7673457" y="6480675"/>
            <a:ext cx="5251226" cy="400110"/>
          </a:xfrm>
          <a:prstGeom prst="rect">
            <a:avLst/>
          </a:prstGeom>
          <a:noFill/>
        </p:spPr>
        <p:txBody>
          <a:bodyPr wrap="square">
            <a:spAutoFit/>
          </a:bodyPr>
          <a:lstStyle/>
          <a:p>
            <a:r>
              <a:rPr lang="en-US" sz="1000"/>
              <a:t>YST/YouGov Plc, 23rd-24th March (2023),</a:t>
            </a:r>
          </a:p>
          <a:p>
            <a:r>
              <a:rPr lang="en-US" sz="1000"/>
              <a:t>YST/Teacher </a:t>
            </a:r>
            <a:r>
              <a:rPr lang="en-US" sz="1000" err="1"/>
              <a:t>Tapp</a:t>
            </a:r>
            <a:r>
              <a:rPr lang="en-US" sz="1000"/>
              <a:t> (2023) Survey. Sample of over 8,000 teachers, March 2023.</a:t>
            </a:r>
            <a:endParaRPr lang="en-GB" sz="1000"/>
          </a:p>
        </p:txBody>
      </p:sp>
    </p:spTree>
    <p:extLst>
      <p:ext uri="{BB962C8B-B14F-4D97-AF65-F5344CB8AC3E}">
        <p14:creationId xmlns:p14="http://schemas.microsoft.com/office/powerpoint/2010/main" val="14893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additive="base">
                                        <p:cTn id="19" dur="500" fill="hold"/>
                                        <p:tgtEl>
                                          <p:spTgt spid="61"/>
                                        </p:tgtEl>
                                        <p:attrNameLst>
                                          <p:attrName>ppt_x</p:attrName>
                                        </p:attrNameLst>
                                      </p:cBhvr>
                                      <p:tavLst>
                                        <p:tav tm="0">
                                          <p:val>
                                            <p:strVal val="#ppt_x"/>
                                          </p:val>
                                        </p:tav>
                                        <p:tav tm="100000">
                                          <p:val>
                                            <p:strVal val="#ppt_x"/>
                                          </p:val>
                                        </p:tav>
                                      </p:tavLst>
                                    </p:anim>
                                    <p:anim calcmode="lin" valueType="num">
                                      <p:cBhvr additive="base">
                                        <p:cTn id="2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BBB90-2699-7594-26C4-2465DBB4C4EE}"/>
              </a:ext>
            </a:extLst>
          </p:cNvPr>
          <p:cNvSpPr>
            <a:spLocks noGrp="1"/>
          </p:cNvSpPr>
          <p:nvPr>
            <p:ph type="title"/>
          </p:nvPr>
        </p:nvSpPr>
        <p:spPr/>
        <p:txBody>
          <a:bodyPr/>
          <a:lstStyle/>
          <a:p>
            <a:r>
              <a:rPr lang="en-GB"/>
              <a:t>Our steps to better our active school</a:t>
            </a:r>
          </a:p>
        </p:txBody>
      </p:sp>
      <p:sp>
        <p:nvSpPr>
          <p:cNvPr id="3" name="Content Placeholder 2">
            <a:extLst>
              <a:ext uri="{FF2B5EF4-FFF2-40B4-BE49-F238E27FC236}">
                <a16:creationId xmlns:a16="http://schemas.microsoft.com/office/drawing/2014/main" id="{D266EAAD-A471-A0AF-0FF9-19B49E231178}"/>
              </a:ext>
            </a:extLst>
          </p:cNvPr>
          <p:cNvSpPr>
            <a:spLocks noGrp="1"/>
          </p:cNvSpPr>
          <p:nvPr>
            <p:ph idx="1"/>
          </p:nvPr>
        </p:nvSpPr>
        <p:spPr/>
        <p:txBody>
          <a:bodyPr>
            <a:normAutofit/>
          </a:bodyPr>
          <a:lstStyle/>
          <a:p>
            <a:r>
              <a:rPr lang="en-GB" dirty="0"/>
              <a:t>Running club</a:t>
            </a:r>
          </a:p>
          <a:p>
            <a:r>
              <a:rPr lang="en-GB" dirty="0"/>
              <a:t>Boogie Bounce Wednesday’s</a:t>
            </a:r>
          </a:p>
          <a:p>
            <a:r>
              <a:rPr lang="en-GB" dirty="0"/>
              <a:t>Play Leader training, incorporated with TA training. </a:t>
            </a:r>
          </a:p>
          <a:p>
            <a:r>
              <a:rPr lang="en-GB" dirty="0"/>
              <a:t>Active Families</a:t>
            </a:r>
          </a:p>
          <a:p>
            <a:r>
              <a:rPr lang="en-GB" dirty="0"/>
              <a:t>Active Blasts</a:t>
            </a:r>
          </a:p>
          <a:p>
            <a:r>
              <a:rPr lang="en-GB" dirty="0"/>
              <a:t>Attending more intra-competitions</a:t>
            </a:r>
          </a:p>
          <a:p>
            <a:pPr marL="0" indent="0">
              <a:buNone/>
            </a:pPr>
            <a:endParaRPr lang="en-GB" dirty="0"/>
          </a:p>
        </p:txBody>
      </p:sp>
    </p:spTree>
    <p:extLst>
      <p:ext uri="{BB962C8B-B14F-4D97-AF65-F5344CB8AC3E}">
        <p14:creationId xmlns:p14="http://schemas.microsoft.com/office/powerpoint/2010/main" val="2760708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46287A7-47A6-8955-3ECA-877F933CCDBE}"/>
              </a:ext>
            </a:extLst>
          </p:cNvPr>
          <p:cNvSpPr>
            <a:spLocks noGrp="1"/>
          </p:cNvSpPr>
          <p:nvPr>
            <p:ph type="title"/>
          </p:nvPr>
        </p:nvSpPr>
        <p:spPr>
          <a:xfrm>
            <a:off x="66433" y="98327"/>
            <a:ext cx="6913589" cy="1251014"/>
          </a:xfrm>
        </p:spPr>
        <p:txBody>
          <a:bodyPr vert="horz" lIns="91440" tIns="45720" rIns="91440" bIns="45720" rtlCol="0" anchor="b">
            <a:normAutofit fontScale="90000"/>
          </a:bodyPr>
          <a:lstStyle/>
          <a:p>
            <a:pPr>
              <a:lnSpc>
                <a:spcPct val="90000"/>
              </a:lnSpc>
            </a:pPr>
            <a:r>
              <a:rPr lang="en-US"/>
              <a:t>TEAM – Together, Everyone Achieves More</a:t>
            </a:r>
          </a:p>
        </p:txBody>
      </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Rounded Corners 46">
            <a:extLst>
              <a:ext uri="{FF2B5EF4-FFF2-40B4-BE49-F238E27FC236}">
                <a16:creationId xmlns:a16="http://schemas.microsoft.com/office/drawing/2014/main" id="{45B46D5C-74F3-DD17-1541-884C0A8A225B}"/>
              </a:ext>
            </a:extLst>
          </p:cNvPr>
          <p:cNvSpPr/>
          <p:nvPr/>
        </p:nvSpPr>
        <p:spPr>
          <a:xfrm>
            <a:off x="681253" y="1885866"/>
            <a:ext cx="4946799" cy="4628695"/>
          </a:xfrm>
          <a:prstGeom prst="roundRect">
            <a:avLst/>
          </a:prstGeom>
          <a:solidFill>
            <a:srgbClr val="EBF9F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solidFill>
                  <a:schemeClr val="tx1">
                    <a:lumMod val="85000"/>
                    <a:lumOff val="15000"/>
                  </a:schemeClr>
                </a:solidFill>
              </a:rPr>
              <a:t>Team Earth</a:t>
            </a:r>
          </a:p>
        </p:txBody>
      </p:sp>
      <p:pic>
        <p:nvPicPr>
          <p:cNvPr id="5" name="Picture 4" descr="A basketball dropping into a basketball hoop">
            <a:extLst>
              <a:ext uri="{FF2B5EF4-FFF2-40B4-BE49-F238E27FC236}">
                <a16:creationId xmlns:a16="http://schemas.microsoft.com/office/drawing/2014/main" id="{DB912A2B-27B8-A514-EE9F-20785D678CF2}"/>
              </a:ext>
            </a:extLst>
          </p:cNvPr>
          <p:cNvPicPr>
            <a:picLocks noChangeAspect="1"/>
          </p:cNvPicPr>
          <p:nvPr/>
        </p:nvPicPr>
        <p:blipFill rotWithShape="1">
          <a:blip r:embed="rId2"/>
          <a:srcRect l="42617" r="-1" b="-1"/>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46" name="Rectangle: Rounded Corners 45">
            <a:extLst>
              <a:ext uri="{FF2B5EF4-FFF2-40B4-BE49-F238E27FC236}">
                <a16:creationId xmlns:a16="http://schemas.microsoft.com/office/drawing/2014/main" id="{91B12DFC-C842-3EB1-2334-2B88F706C6A0}"/>
              </a:ext>
            </a:extLst>
          </p:cNvPr>
          <p:cNvSpPr/>
          <p:nvPr/>
        </p:nvSpPr>
        <p:spPr>
          <a:xfrm>
            <a:off x="1006551" y="2248452"/>
            <a:ext cx="4239352" cy="3723238"/>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solidFill>
                  <a:schemeClr val="tx1">
                    <a:lumMod val="85000"/>
                    <a:lumOff val="15000"/>
                  </a:schemeClr>
                </a:solidFill>
              </a:rPr>
              <a:t>Team GB</a:t>
            </a:r>
          </a:p>
        </p:txBody>
      </p:sp>
      <p:sp>
        <p:nvSpPr>
          <p:cNvPr id="45" name="Rectangle: Rounded Corners 44">
            <a:extLst>
              <a:ext uri="{FF2B5EF4-FFF2-40B4-BE49-F238E27FC236}">
                <a16:creationId xmlns:a16="http://schemas.microsoft.com/office/drawing/2014/main" id="{3B346C78-B001-63D3-5CA2-A72333B77901}"/>
              </a:ext>
            </a:extLst>
          </p:cNvPr>
          <p:cNvSpPr/>
          <p:nvPr/>
        </p:nvSpPr>
        <p:spPr>
          <a:xfrm>
            <a:off x="1302955" y="2648775"/>
            <a:ext cx="3690667" cy="2947520"/>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solidFill>
                  <a:schemeClr val="tx1">
                    <a:lumMod val="85000"/>
                    <a:lumOff val="15000"/>
                  </a:schemeClr>
                </a:solidFill>
              </a:rPr>
              <a:t>Team Hemingford Grey </a:t>
            </a:r>
          </a:p>
        </p:txBody>
      </p:sp>
      <p:sp>
        <p:nvSpPr>
          <p:cNvPr id="43" name="Rectangle: Rounded Corners 42">
            <a:extLst>
              <a:ext uri="{FF2B5EF4-FFF2-40B4-BE49-F238E27FC236}">
                <a16:creationId xmlns:a16="http://schemas.microsoft.com/office/drawing/2014/main" id="{C03B7ECC-217F-BA6F-9115-C53545CD9B9C}"/>
              </a:ext>
            </a:extLst>
          </p:cNvPr>
          <p:cNvSpPr/>
          <p:nvPr/>
        </p:nvSpPr>
        <p:spPr>
          <a:xfrm>
            <a:off x="1610335" y="2948842"/>
            <a:ext cx="3088637" cy="222123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endParaRPr lang="en-GB"/>
          </a:p>
          <a:p>
            <a:pPr algn="ctr"/>
            <a:endParaRPr lang="en-GB"/>
          </a:p>
          <a:p>
            <a:pPr algn="ctr"/>
            <a:endParaRPr lang="en-GB"/>
          </a:p>
          <a:p>
            <a:pPr algn="ctr"/>
            <a:r>
              <a:rPr lang="en-GB">
                <a:solidFill>
                  <a:schemeClr val="tx1">
                    <a:lumMod val="85000"/>
                    <a:lumOff val="15000"/>
                  </a:schemeClr>
                </a:solidFill>
              </a:rPr>
              <a:t>Team HGPS</a:t>
            </a:r>
          </a:p>
        </p:txBody>
      </p:sp>
      <p:sp>
        <p:nvSpPr>
          <p:cNvPr id="10" name="Rectangle: Rounded Corners 9">
            <a:extLst>
              <a:ext uri="{FF2B5EF4-FFF2-40B4-BE49-F238E27FC236}">
                <a16:creationId xmlns:a16="http://schemas.microsoft.com/office/drawing/2014/main" id="{BB5E5618-1200-55D6-A91E-7EDCB0C088AC}"/>
              </a:ext>
            </a:extLst>
          </p:cNvPr>
          <p:cNvSpPr/>
          <p:nvPr/>
        </p:nvSpPr>
        <p:spPr>
          <a:xfrm>
            <a:off x="1954842" y="3281511"/>
            <a:ext cx="2342771" cy="1555903"/>
          </a:xfrm>
          <a:prstGeom prst="round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a:p>
            <a:pPr algn="ctr"/>
            <a:endParaRPr lang="en-GB"/>
          </a:p>
          <a:p>
            <a:pPr algn="ctr"/>
            <a:endParaRPr lang="en-GB"/>
          </a:p>
          <a:p>
            <a:pPr algn="ctr"/>
            <a:endParaRPr lang="en-GB"/>
          </a:p>
          <a:p>
            <a:pPr algn="ctr"/>
            <a:r>
              <a:rPr lang="en-GB">
                <a:solidFill>
                  <a:schemeClr val="tx1">
                    <a:lumMod val="85000"/>
                    <a:lumOff val="15000"/>
                  </a:schemeClr>
                </a:solidFill>
              </a:rPr>
              <a:t>Team Phase</a:t>
            </a:r>
          </a:p>
        </p:txBody>
      </p:sp>
      <p:sp>
        <p:nvSpPr>
          <p:cNvPr id="8" name="Rectangle: Rounded Corners 7">
            <a:extLst>
              <a:ext uri="{FF2B5EF4-FFF2-40B4-BE49-F238E27FC236}">
                <a16:creationId xmlns:a16="http://schemas.microsoft.com/office/drawing/2014/main" id="{07B3BDED-62AC-01AA-268C-CD92D1F78E5C}"/>
              </a:ext>
            </a:extLst>
          </p:cNvPr>
          <p:cNvSpPr/>
          <p:nvPr/>
        </p:nvSpPr>
        <p:spPr>
          <a:xfrm>
            <a:off x="2286913" y="3572076"/>
            <a:ext cx="1711593" cy="89357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solidFill>
                  <a:schemeClr val="tx1">
                    <a:lumMod val="85000"/>
                    <a:lumOff val="15000"/>
                  </a:schemeClr>
                </a:solidFill>
              </a:rPr>
              <a:t>Team Class </a:t>
            </a:r>
          </a:p>
        </p:txBody>
      </p:sp>
    </p:spTree>
    <p:extLst>
      <p:ext uri="{BB962C8B-B14F-4D97-AF65-F5344CB8AC3E}">
        <p14:creationId xmlns:p14="http://schemas.microsoft.com/office/powerpoint/2010/main" val="3289303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BE247E0-3C71-5F3C-A379-4905ED7F162C}"/>
              </a:ext>
            </a:extLst>
          </p:cNvPr>
          <p:cNvSpPr txBox="1">
            <a:spLocks noGrp="1"/>
          </p:cNvSpPr>
          <p:nvPr>
            <p:ph idx="1"/>
          </p:nvPr>
        </p:nvSpPr>
        <p:spPr>
          <a:xfrm>
            <a:off x="690563" y="2339975"/>
            <a:ext cx="10325100" cy="3563938"/>
          </a:xfrm>
          <a:prstGeom prst="rect">
            <a:avLst/>
          </a:prstGeom>
        </p:spPr>
        <p:txBody>
          <a:bodyPr vert="horz" lIns="91440" tIns="45720" rIns="91440" bIns="45720" rtlCol="0">
            <a:normAutofit/>
          </a:bodyPr>
          <a:lstStyle/>
          <a:p>
            <a:pPr defTabSz="914400">
              <a:lnSpc>
                <a:spcPct val="110000"/>
              </a:lnSpc>
              <a:spcAft>
                <a:spcPts val="600"/>
              </a:spcAft>
              <a:buClr>
                <a:schemeClr val="tx2">
                  <a:lumMod val="50000"/>
                  <a:lumOff val="50000"/>
                </a:schemeClr>
              </a:buClr>
              <a:buSzPct val="75000"/>
            </a:pPr>
            <a:r>
              <a:rPr lang="en-US" sz="3200">
                <a:solidFill>
                  <a:schemeClr val="tx2"/>
                </a:solidFill>
              </a:rPr>
              <a:t>We want every child at Hemingford Grey Primary School to be committed to maintaining a healthy and active lifestyle.</a:t>
            </a:r>
          </a:p>
        </p:txBody>
      </p:sp>
    </p:spTree>
    <p:extLst>
      <p:ext uri="{BB962C8B-B14F-4D97-AF65-F5344CB8AC3E}">
        <p14:creationId xmlns:p14="http://schemas.microsoft.com/office/powerpoint/2010/main" val="10854747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0" name="Straight Connector 9">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2" name="Right Triangle 41">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4" name="Rectangle 43">
            <a:extLst>
              <a:ext uri="{FF2B5EF4-FFF2-40B4-BE49-F238E27FC236}">
                <a16:creationId xmlns:a16="http://schemas.microsoft.com/office/drawing/2014/main" id="{A173122F-D466-4F08-90FA-0038F7AC21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6" name="Group 45">
            <a:extLst>
              <a:ext uri="{FF2B5EF4-FFF2-40B4-BE49-F238E27FC236}">
                <a16:creationId xmlns:a16="http://schemas.microsoft.com/office/drawing/2014/main" id="{B19EC7B8-C390-4F1B-8960-E6D3245103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80" name="Straight Connector 46">
              <a:extLst>
                <a:ext uri="{FF2B5EF4-FFF2-40B4-BE49-F238E27FC236}">
                  <a16:creationId xmlns:a16="http://schemas.microsoft.com/office/drawing/2014/main" id="{7CEE1CC1-2CD0-4957-8A12-48FA80C0CC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901FEB-A7C2-457B-A124-AD433B0417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76048A8-79AA-454C-BD3E-3004F74268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7B51975-25FE-4328-9815-2AA302F28A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440B47E-6D3E-4978-B887-B53DA0BFF5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D94D0A1-D760-40DE-B758-008B93D588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9E590CB-0538-40D7-9CAC-1BBD39CC27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D7C67DA-B2AA-46E2-8065-1F862A6F7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0C2ED54-1B65-4F4A-B14B-41FC05B372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AE5BBBC-F576-4D54-BF67-C00BB1F4F9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0D490E7-12F8-40DC-A9C1-D119667EEF4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C855383-9F21-4BDA-8FCA-22AF3D69FFC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C3E600C-E08A-418E-B30E-2B0FC15DF9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980D58F-BD3F-4B47-9BD2-888B0D9D19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3544818-9B28-4A71-8D7B-80727A5326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01FFBC7-035F-48C5-91FA-4A4973FCD6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195BC5-BB4E-4F3F-8378-0B308B4252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2404171-AF5C-4FA1-9D4E-DCF75562BD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AD45A86-9385-473D-9DBF-565E0A94AF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A5A228-913F-4D4F-AB25-5372936246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87E8BFE-D92E-4EB3-ADD1-FB75CAA683B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8756FCD-8335-4089-B4EE-13D629E53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9707D7B-937E-4DC3-87BA-B7B7042682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1A72DC-3F29-4488-9051-C21E1CBB7E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56DAD76-815C-4F16-98CF-8E8BE1965BB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1AF2F8C5-6691-4EBD-B42E-4B17DF1ED2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ED14D-1C00-41C8-849C-030A1434E46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2F296F5-9867-45CA-BF0A-EF216F6A80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3B72471-9DB5-428B-AF52-E11E03B9FD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8656B49-5277-4610-BD7B-F5D98170B5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1A47399-8F78-4DB1-BD21-1166BCB267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79" name="Right Triangle 78">
            <a:extLst>
              <a:ext uri="{FF2B5EF4-FFF2-40B4-BE49-F238E27FC236}">
                <a16:creationId xmlns:a16="http://schemas.microsoft.com/office/drawing/2014/main" id="{F952A221-69C2-46B3-890D-354CA5961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5810332" y="-28672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79571AE-45E7-4CA3-FF7B-4F98C5449E62}"/>
              </a:ext>
            </a:extLst>
          </p:cNvPr>
          <p:cNvSpPr>
            <a:spLocks noGrp="1"/>
          </p:cNvSpPr>
          <p:nvPr>
            <p:ph type="title"/>
          </p:nvPr>
        </p:nvSpPr>
        <p:spPr>
          <a:xfrm>
            <a:off x="1169071" y="722904"/>
            <a:ext cx="9821130" cy="1075904"/>
          </a:xfrm>
        </p:spPr>
        <p:txBody>
          <a:bodyPr vert="horz" lIns="91440" tIns="45720" rIns="91440" bIns="45720" rtlCol="0" anchor="b">
            <a:normAutofit/>
          </a:bodyPr>
          <a:lstStyle/>
          <a:p>
            <a:pPr algn="ctr"/>
            <a:r>
              <a:rPr lang="en-US" sz="5400"/>
              <a:t>Any questions?</a:t>
            </a:r>
          </a:p>
        </p:txBody>
      </p:sp>
      <p:pic>
        <p:nvPicPr>
          <p:cNvPr id="6" name="Graphic 5" descr="Help">
            <a:extLst>
              <a:ext uri="{FF2B5EF4-FFF2-40B4-BE49-F238E27FC236}">
                <a16:creationId xmlns:a16="http://schemas.microsoft.com/office/drawing/2014/main" id="{07CF0A9C-FA4B-08C9-23A2-9740000170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64223" y="2884564"/>
            <a:ext cx="3257291" cy="3257291"/>
          </a:xfrm>
          <a:prstGeom prst="rect">
            <a:avLst/>
          </a:prstGeom>
        </p:spPr>
      </p:pic>
    </p:spTree>
    <p:extLst>
      <p:ext uri="{BB962C8B-B14F-4D97-AF65-F5344CB8AC3E}">
        <p14:creationId xmlns:p14="http://schemas.microsoft.com/office/powerpoint/2010/main" val="345857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7" name="Group 56">
            <a:extLst>
              <a:ext uri="{FF2B5EF4-FFF2-40B4-BE49-F238E27FC236}">
                <a16:creationId xmlns:a16="http://schemas.microsoft.com/office/drawing/2014/main" id="{B1E4E15F-8C69-4A4D-A0F0-12901F7DE6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8" name="Straight Connector 57">
              <a:extLst>
                <a:ext uri="{FF2B5EF4-FFF2-40B4-BE49-F238E27FC236}">
                  <a16:creationId xmlns:a16="http://schemas.microsoft.com/office/drawing/2014/main" id="{618184B3-0F56-45F9-8577-B60B040B9C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61EE70C-0D19-4867-AB74-CCAADDD5A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F02EA47-82E5-4C1E-A329-32515CBD6D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980A341-C7AA-4DD7-A633-470200D712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0002044-F365-45B9-97BC-5122C81C01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A94CE31-7E29-44C5-BEC1-EF8174AC0F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6A203B5-E9F0-41E9-A6B2-1C1A09494D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50E684D-5623-4734-AB2A-EDF210ACE0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87F918E-039B-4AF0-9A3B-9E559AC3AB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418BDF5-D123-4CED-8BEF-21AD8F44E7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1018E60-27CA-46B1-B48B-B8E2AC9388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325FA68-BDDF-4016-92A3-9C00DD699A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3DB1BAF-25E2-4A55-B5B9-A9AE6841D3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C732AB1-E1A5-4A2D-BC99-69F38BA2A0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4495862-FFB8-4DE4-8A00-88413801D4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8C3E0C1D-7C41-460E-98BC-19B3F9915A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EE4200-E560-46D3-A9B0-4FB9183E94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8AE9FB4-1FAB-4F25-BF92-87E65E7904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73C930ED-5971-4696-9215-3F22FF3261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4D54473-81D6-48F9-B8AA-7CFC2005D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8DD7B31-BE93-49FD-88B8-8FEF96665A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BC0E914-C90C-4B2A-B2CA-91799C5D31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28A0590-2F6A-48A3-9CB2-AE46775AAC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B8946AA-FE4E-463D-9A53-8DF36913D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20AEE07-1102-4D24-BFD6-929B14D5A0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6F0316-8721-4199-9FBA-D415B82313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C2E8409-8C80-4076-86E8-752C450FFE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E096AA-A3E6-4BE6-AB14-9C2ED9EB91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6D781B5-3CB0-4B4C-AB59-42FAA66498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3FE66A0-98C4-4209-8124-1ED7FF1E4B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7CE9E9D-E612-4855-BFEE-48689300FF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0BB2893-4A4B-F10D-BF4B-761129960D32}"/>
              </a:ext>
            </a:extLst>
          </p:cNvPr>
          <p:cNvSpPr>
            <a:spLocks noGrp="1"/>
          </p:cNvSpPr>
          <p:nvPr>
            <p:ph type="title"/>
          </p:nvPr>
        </p:nvSpPr>
        <p:spPr>
          <a:xfrm>
            <a:off x="4122939" y="725951"/>
            <a:ext cx="6893139" cy="1442463"/>
          </a:xfrm>
        </p:spPr>
        <p:txBody>
          <a:bodyPr>
            <a:normAutofit/>
          </a:bodyPr>
          <a:lstStyle/>
          <a:p>
            <a:r>
              <a:rPr lang="en-GB"/>
              <a:t>Addressing the challenges </a:t>
            </a:r>
          </a:p>
        </p:txBody>
      </p:sp>
      <p:sp>
        <p:nvSpPr>
          <p:cNvPr id="90" name="Right Triangle 89">
            <a:extLst>
              <a:ext uri="{FF2B5EF4-FFF2-40B4-BE49-F238E27FC236}">
                <a16:creationId xmlns:a16="http://schemas.microsoft.com/office/drawing/2014/main" id="{4276C890-9DFB-4730-9CF4-1A1D17206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4341393" y="-282583"/>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 name="Picture 42">
            <a:extLst>
              <a:ext uri="{FF2B5EF4-FFF2-40B4-BE49-F238E27FC236}">
                <a16:creationId xmlns:a16="http://schemas.microsoft.com/office/drawing/2014/main" id="{DC0D097F-A1BC-EDD5-E670-EADB7CAD2C74}"/>
              </a:ext>
            </a:extLst>
          </p:cNvPr>
          <p:cNvPicPr>
            <a:picLocks noChangeAspect="1"/>
          </p:cNvPicPr>
          <p:nvPr/>
        </p:nvPicPr>
        <p:blipFill rotWithShape="1">
          <a:blip r:embed="rId2"/>
          <a:srcRect t="4320" r="-2" b="5505"/>
          <a:stretch/>
        </p:blipFill>
        <p:spPr>
          <a:xfrm>
            <a:off x="1" y="5146814"/>
            <a:ext cx="2040101" cy="1719635"/>
          </a:xfrm>
          <a:custGeom>
            <a:avLst/>
            <a:gdLst/>
            <a:ahLst/>
            <a:cxnLst/>
            <a:rect l="l" t="t" r="r" b="b"/>
            <a:pathLst>
              <a:path w="2040101" h="1719635">
                <a:moveTo>
                  <a:pt x="0" y="0"/>
                </a:moveTo>
                <a:lnTo>
                  <a:pt x="2040101" y="0"/>
                </a:lnTo>
                <a:lnTo>
                  <a:pt x="1957615" y="428543"/>
                </a:lnTo>
                <a:cubicBezTo>
                  <a:pt x="1908929" y="732378"/>
                  <a:pt x="1874935" y="1069718"/>
                  <a:pt x="1862780" y="1451733"/>
                </a:cubicBezTo>
                <a:lnTo>
                  <a:pt x="1858592" y="1719635"/>
                </a:lnTo>
                <a:lnTo>
                  <a:pt x="0" y="1719635"/>
                </a:lnTo>
                <a:close/>
              </a:path>
            </a:pathLst>
          </a:custGeom>
        </p:spPr>
      </p:pic>
      <p:pic>
        <p:nvPicPr>
          <p:cNvPr id="50" name="Picture 49">
            <a:extLst>
              <a:ext uri="{FF2B5EF4-FFF2-40B4-BE49-F238E27FC236}">
                <a16:creationId xmlns:a16="http://schemas.microsoft.com/office/drawing/2014/main" id="{38DDF3A3-1E26-FF9E-BAD2-B7E06CA9AEE3}"/>
              </a:ext>
            </a:extLst>
          </p:cNvPr>
          <p:cNvPicPr>
            <a:picLocks noChangeAspect="1"/>
          </p:cNvPicPr>
          <p:nvPr/>
        </p:nvPicPr>
        <p:blipFill rotWithShape="1">
          <a:blip r:embed="rId3"/>
          <a:srcRect t="4636" b="18387"/>
          <a:stretch/>
        </p:blipFill>
        <p:spPr>
          <a:xfrm>
            <a:off x="1" y="3434026"/>
            <a:ext cx="2602875" cy="1719635"/>
          </a:xfrm>
          <a:custGeom>
            <a:avLst/>
            <a:gdLst/>
            <a:ahLst/>
            <a:cxnLst/>
            <a:rect l="l" t="t" r="r" b="b"/>
            <a:pathLst>
              <a:path w="2602875" h="1719635">
                <a:moveTo>
                  <a:pt x="0" y="0"/>
                </a:moveTo>
                <a:lnTo>
                  <a:pt x="2602875" y="0"/>
                </a:lnTo>
                <a:lnTo>
                  <a:pt x="2599545" y="9919"/>
                </a:lnTo>
                <a:cubicBezTo>
                  <a:pt x="2418228" y="518214"/>
                  <a:pt x="2194751" y="1026508"/>
                  <a:pt x="2040771" y="1709311"/>
                </a:cubicBezTo>
                <a:lnTo>
                  <a:pt x="2038784" y="1719635"/>
                </a:lnTo>
                <a:lnTo>
                  <a:pt x="0" y="1719635"/>
                </a:lnTo>
                <a:close/>
              </a:path>
            </a:pathLst>
          </a:custGeom>
        </p:spPr>
      </p:pic>
      <p:pic>
        <p:nvPicPr>
          <p:cNvPr id="8" name="Picture 7">
            <a:extLst>
              <a:ext uri="{FF2B5EF4-FFF2-40B4-BE49-F238E27FC236}">
                <a16:creationId xmlns:a16="http://schemas.microsoft.com/office/drawing/2014/main" id="{1FD6137B-7A13-3F71-6830-72FE318B8BA6}"/>
              </a:ext>
            </a:extLst>
          </p:cNvPr>
          <p:cNvPicPr>
            <a:picLocks noChangeAspect="1"/>
          </p:cNvPicPr>
          <p:nvPr/>
        </p:nvPicPr>
        <p:blipFill rotWithShape="1">
          <a:blip r:embed="rId4"/>
          <a:srcRect t="6969" b="19851"/>
          <a:stretch/>
        </p:blipFill>
        <p:spPr>
          <a:xfrm>
            <a:off x="-1" y="1721239"/>
            <a:ext cx="2906424" cy="1719635"/>
          </a:xfrm>
          <a:custGeom>
            <a:avLst/>
            <a:gdLst/>
            <a:ahLst/>
            <a:cxnLst/>
            <a:rect l="l" t="t" r="r" b="b"/>
            <a:pathLst>
              <a:path w="2906424" h="1719635">
                <a:moveTo>
                  <a:pt x="0" y="0"/>
                </a:moveTo>
                <a:lnTo>
                  <a:pt x="2904353" y="0"/>
                </a:lnTo>
                <a:lnTo>
                  <a:pt x="2905365" y="23314"/>
                </a:lnTo>
                <a:cubicBezTo>
                  <a:pt x="2917090" y="569557"/>
                  <a:pt x="2830374" y="1004114"/>
                  <a:pt x="2702383" y="1416333"/>
                </a:cubicBezTo>
                <a:lnTo>
                  <a:pt x="2600576" y="1719635"/>
                </a:lnTo>
                <a:lnTo>
                  <a:pt x="0" y="1719635"/>
                </a:lnTo>
                <a:close/>
              </a:path>
            </a:pathLst>
          </a:custGeom>
        </p:spPr>
      </p:pic>
      <p:pic>
        <p:nvPicPr>
          <p:cNvPr id="48" name="Picture 47">
            <a:extLst>
              <a:ext uri="{FF2B5EF4-FFF2-40B4-BE49-F238E27FC236}">
                <a16:creationId xmlns:a16="http://schemas.microsoft.com/office/drawing/2014/main" id="{A74FFEBD-CF91-4BA3-97A2-60132C7EF9B3}"/>
              </a:ext>
            </a:extLst>
          </p:cNvPr>
          <p:cNvPicPr>
            <a:picLocks noChangeAspect="1"/>
          </p:cNvPicPr>
          <p:nvPr/>
        </p:nvPicPr>
        <p:blipFill rotWithShape="1">
          <a:blip r:embed="rId5"/>
          <a:srcRect t="20869" r="-1" b="14102"/>
          <a:stretch/>
        </p:blipFill>
        <p:spPr>
          <a:xfrm>
            <a:off x="20" y="10"/>
            <a:ext cx="2904631" cy="1728077"/>
          </a:xfrm>
          <a:custGeom>
            <a:avLst/>
            <a:gdLst/>
            <a:ahLst/>
            <a:cxnLst/>
            <a:rect l="l" t="t" r="r" b="b"/>
            <a:pathLst>
              <a:path w="2904651" h="1719635">
                <a:moveTo>
                  <a:pt x="0" y="0"/>
                </a:moveTo>
                <a:lnTo>
                  <a:pt x="2613669" y="0"/>
                </a:lnTo>
                <a:lnTo>
                  <a:pt x="2688746" y="280891"/>
                </a:lnTo>
                <a:cubicBezTo>
                  <a:pt x="2808461" y="758410"/>
                  <a:pt x="2872974" y="1166125"/>
                  <a:pt x="2896242" y="1525850"/>
                </a:cubicBezTo>
                <a:lnTo>
                  <a:pt x="2904651" y="1719635"/>
                </a:lnTo>
                <a:lnTo>
                  <a:pt x="0" y="1719635"/>
                </a:lnTo>
                <a:close/>
              </a:path>
            </a:pathLst>
          </a:custGeom>
        </p:spPr>
      </p:pic>
      <p:sp>
        <p:nvSpPr>
          <p:cNvPr id="3" name="Content Placeholder 2">
            <a:extLst>
              <a:ext uri="{FF2B5EF4-FFF2-40B4-BE49-F238E27FC236}">
                <a16:creationId xmlns:a16="http://schemas.microsoft.com/office/drawing/2014/main" id="{719374DD-D33E-2823-8120-6A66A3B688AF}"/>
              </a:ext>
            </a:extLst>
          </p:cNvPr>
          <p:cNvSpPr>
            <a:spLocks noGrp="1"/>
          </p:cNvSpPr>
          <p:nvPr>
            <p:ph idx="1"/>
          </p:nvPr>
        </p:nvSpPr>
        <p:spPr>
          <a:xfrm>
            <a:off x="4122939" y="2340131"/>
            <a:ext cx="6893139" cy="3564436"/>
          </a:xfrm>
        </p:spPr>
        <p:txBody>
          <a:bodyPr>
            <a:normAutofit/>
          </a:bodyPr>
          <a:lstStyle/>
          <a:p>
            <a:r>
              <a:rPr lang="en-GB" sz="2400"/>
              <a:t>Social wellbeing</a:t>
            </a:r>
          </a:p>
          <a:p>
            <a:r>
              <a:rPr lang="en-GB" sz="2400"/>
              <a:t>Physical health </a:t>
            </a:r>
          </a:p>
          <a:p>
            <a:r>
              <a:rPr lang="en-GB" sz="2400"/>
              <a:t>Brain function</a:t>
            </a:r>
          </a:p>
          <a:p>
            <a:r>
              <a:rPr lang="en-GB" sz="2400"/>
              <a:t>Mental health</a:t>
            </a:r>
          </a:p>
          <a:p>
            <a:endParaRPr lang="en-GB" sz="2400"/>
          </a:p>
        </p:txBody>
      </p:sp>
    </p:spTree>
    <p:extLst>
      <p:ext uri="{BB962C8B-B14F-4D97-AF65-F5344CB8AC3E}">
        <p14:creationId xmlns:p14="http://schemas.microsoft.com/office/powerpoint/2010/main" val="90076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FCAC8-2846-0A76-EE67-725721E4800F}"/>
              </a:ext>
            </a:extLst>
          </p:cNvPr>
          <p:cNvSpPr>
            <a:spLocks noGrp="1"/>
          </p:cNvSpPr>
          <p:nvPr>
            <p:ph type="title"/>
          </p:nvPr>
        </p:nvSpPr>
        <p:spPr>
          <a:xfrm>
            <a:off x="8412679" y="4261632"/>
            <a:ext cx="2285801" cy="227482"/>
          </a:xfrm>
        </p:spPr>
        <p:txBody>
          <a:bodyPr>
            <a:normAutofit fontScale="90000"/>
          </a:bodyPr>
          <a:lstStyle/>
          <a:p>
            <a:r>
              <a:rPr lang="en-GB" sz="1200"/>
              <a:t>Schools Sports Trust 2023</a:t>
            </a:r>
          </a:p>
        </p:txBody>
      </p:sp>
      <p:sp>
        <p:nvSpPr>
          <p:cNvPr id="3" name="Content Placeholder 2">
            <a:extLst>
              <a:ext uri="{FF2B5EF4-FFF2-40B4-BE49-F238E27FC236}">
                <a16:creationId xmlns:a16="http://schemas.microsoft.com/office/drawing/2014/main" id="{72B9325E-DE6B-CDE8-5795-4FCA12001E4A}"/>
              </a:ext>
            </a:extLst>
          </p:cNvPr>
          <p:cNvSpPr>
            <a:spLocks noGrp="1"/>
          </p:cNvSpPr>
          <p:nvPr>
            <p:ph idx="1"/>
          </p:nvPr>
        </p:nvSpPr>
        <p:spPr>
          <a:xfrm>
            <a:off x="853639" y="810937"/>
            <a:ext cx="10325000" cy="3564436"/>
          </a:xfrm>
        </p:spPr>
        <p:txBody>
          <a:bodyPr>
            <a:normAutofit/>
          </a:bodyPr>
          <a:lstStyle/>
          <a:p>
            <a:pPr marL="0" indent="0">
              <a:buNone/>
            </a:pPr>
            <a:r>
              <a:rPr lang="en-US" sz="4000" b="1" i="0">
                <a:solidFill>
                  <a:schemeClr val="tx1"/>
                </a:solidFill>
                <a:effectLst/>
                <a:latin typeface="Gilroy"/>
              </a:rPr>
              <a:t>Schools are uniquely placed to provide opportunities </a:t>
            </a:r>
            <a:r>
              <a:rPr lang="en-US" sz="4000" b="0" i="0">
                <a:solidFill>
                  <a:schemeClr val="tx1"/>
                </a:solidFill>
                <a:effectLst/>
                <a:latin typeface="Gilroy"/>
              </a:rPr>
              <a:t>for physical activity for young people, shaping their attitudes to PE, school sport and activity and helping them to develop life-long habits.</a:t>
            </a:r>
            <a:endParaRPr lang="en-GB" sz="4000">
              <a:solidFill>
                <a:schemeClr val="tx1"/>
              </a:solidFill>
            </a:endParaRPr>
          </a:p>
        </p:txBody>
      </p:sp>
    </p:spTree>
    <p:extLst>
      <p:ext uri="{BB962C8B-B14F-4D97-AF65-F5344CB8AC3E}">
        <p14:creationId xmlns:p14="http://schemas.microsoft.com/office/powerpoint/2010/main" val="2922937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3" name="Group 12">
            <a:extLst>
              <a:ext uri="{FF2B5EF4-FFF2-40B4-BE49-F238E27FC236}">
                <a16:creationId xmlns:a16="http://schemas.microsoft.com/office/drawing/2014/main" id="{4473D18E-8239-4237-AAE3-669A5DC9E8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0E3084D0-F791-4BDB-BE05-646AC39927E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4D6DCF6-A86F-4F3E-B05B-A185C88FED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606F2D-64E8-4F47-8BFB-9E5461D0C1E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0BCEF1D-5A57-437F-8B18-A4BB5E7E2C9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E40050-1642-4F32-97F7-A55F5522419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46092F7-3842-40E2-9AA0-F5ABE85300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73861C-1632-4B71-A9D1-6217F70560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789946E-7E68-4423-850D-B2685741D5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FD9B59D-7EA5-4D09-A4D1-8FE116E6E1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B7DC543-FB49-4917-A784-F22671D85CA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D4C969-ABA8-42BF-8A5A-376D6150AF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41CF9EE-FFBB-4B80-9067-B93664D1E6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70F89B-6A43-4899-80C1-71EF00FFE95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017414-9CE6-4C62-9907-FFB7636784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71CBAD0-0A82-491E-B189-9B9EE284B1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FBDB97-63E3-4080-9C98-C3AC95812D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EABAF5A-A1AF-407F-954C-AEC005C1DC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AFFB3E1-F883-4DC4-AB15-C9DF8FF456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70EECF-B2B1-4E98-9FA1-E6EAFD81AC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3D9282E-1351-4A7C-B825-55857E6CF6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62B53C5-26FB-44BD-BA0E-8C9DC2B735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DEA48D3-2D0C-42DB-8DA4-683C7BA87D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94B642-22AE-4405-AF09-BCF2EFA660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64703B3-6CD3-454A-A370-2FC6778328C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3E6017-E992-4244-9DD2-23A81C98DF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025D51B-D8CF-4443-9F54-922ED4F375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B0D1508-2D27-4EB4-B6E9-4F05F233A4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F19548D-9DB1-4973-AFAF-A1714BFCF73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2B8E7E-308F-4C70-BB63-AA6E7F2705B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DB524C-34E5-4795-8662-91C3DD8352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13D1937-AA87-4E61-A0ED-D20D74720C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EA51299F-406B-4318-AEA1-08F10590E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EE4661B-B439-C862-604B-64B03A475E01}"/>
              </a:ext>
            </a:extLst>
          </p:cNvPr>
          <p:cNvSpPr>
            <a:spLocks noGrp="1"/>
          </p:cNvSpPr>
          <p:nvPr>
            <p:ph type="title"/>
          </p:nvPr>
        </p:nvSpPr>
        <p:spPr>
          <a:xfrm>
            <a:off x="691078" y="725950"/>
            <a:ext cx="5412263" cy="5436630"/>
          </a:xfrm>
        </p:spPr>
        <p:txBody>
          <a:bodyPr vert="horz" lIns="91440" tIns="45720" rIns="91440" bIns="45720" rtlCol="0" anchor="ctr">
            <a:normAutofit/>
          </a:bodyPr>
          <a:lstStyle/>
          <a:p>
            <a:r>
              <a:rPr lang="en-US"/>
              <a:t>PE Curriculum at Hemingford Grey </a:t>
            </a:r>
          </a:p>
        </p:txBody>
      </p:sp>
      <p:graphicFrame>
        <p:nvGraphicFramePr>
          <p:cNvPr id="7" name="TextBox 4">
            <a:extLst>
              <a:ext uri="{FF2B5EF4-FFF2-40B4-BE49-F238E27FC236}">
                <a16:creationId xmlns:a16="http://schemas.microsoft.com/office/drawing/2014/main" id="{359E2267-CD02-096F-6E3B-AE978D46C5E4}"/>
              </a:ext>
            </a:extLst>
          </p:cNvPr>
          <p:cNvGraphicFramePr/>
          <p:nvPr>
            <p:extLst>
              <p:ext uri="{D42A27DB-BD31-4B8C-83A1-F6EECF244321}">
                <p14:modId xmlns:p14="http://schemas.microsoft.com/office/powerpoint/2010/main" val="4095080244"/>
              </p:ext>
            </p:extLst>
          </p:nvPr>
        </p:nvGraphicFramePr>
        <p:xfrm>
          <a:off x="6630597" y="695421"/>
          <a:ext cx="5352202" cy="54671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14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8D27-BCA7-7C22-E52C-7FF0C20070FF}"/>
              </a:ext>
            </a:extLst>
          </p:cNvPr>
          <p:cNvSpPr>
            <a:spLocks noGrp="1"/>
          </p:cNvSpPr>
          <p:nvPr>
            <p:ph type="title"/>
          </p:nvPr>
        </p:nvSpPr>
        <p:spPr/>
        <p:txBody>
          <a:bodyPr/>
          <a:lstStyle/>
          <a:p>
            <a:r>
              <a:rPr lang="en-GB"/>
              <a:t>Reception</a:t>
            </a:r>
          </a:p>
        </p:txBody>
      </p:sp>
      <p:sp>
        <p:nvSpPr>
          <p:cNvPr id="3" name="Content Placeholder 2">
            <a:extLst>
              <a:ext uri="{FF2B5EF4-FFF2-40B4-BE49-F238E27FC236}">
                <a16:creationId xmlns:a16="http://schemas.microsoft.com/office/drawing/2014/main" id="{ACC2B31F-3521-EC91-21D8-82040F6A0EEB}"/>
              </a:ext>
            </a:extLst>
          </p:cNvPr>
          <p:cNvSpPr>
            <a:spLocks noGrp="1"/>
          </p:cNvSpPr>
          <p:nvPr>
            <p:ph idx="1"/>
          </p:nvPr>
        </p:nvSpPr>
        <p:spPr/>
        <p:txBody>
          <a:bodyPr/>
          <a:lstStyle/>
          <a:p>
            <a:r>
              <a:rPr lang="en-GB"/>
              <a:t>Bike Ability</a:t>
            </a:r>
          </a:p>
          <a:p>
            <a:r>
              <a:rPr lang="en-GB"/>
              <a:t>Introduction to PE</a:t>
            </a:r>
          </a:p>
          <a:p>
            <a:r>
              <a:rPr lang="en-GB" err="1"/>
              <a:t>Multiskills</a:t>
            </a:r>
            <a:endParaRPr lang="en-GB"/>
          </a:p>
        </p:txBody>
      </p:sp>
    </p:spTree>
    <p:extLst>
      <p:ext uri="{BB962C8B-B14F-4D97-AF65-F5344CB8AC3E}">
        <p14:creationId xmlns:p14="http://schemas.microsoft.com/office/powerpoint/2010/main" val="1523736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34C7-3132-2B2C-C863-A3566865C557}"/>
              </a:ext>
            </a:extLst>
          </p:cNvPr>
          <p:cNvSpPr>
            <a:spLocks noGrp="1"/>
          </p:cNvSpPr>
          <p:nvPr>
            <p:ph type="title"/>
          </p:nvPr>
        </p:nvSpPr>
        <p:spPr>
          <a:xfrm>
            <a:off x="5943799" y="0"/>
            <a:ext cx="1412041" cy="605009"/>
          </a:xfrm>
        </p:spPr>
        <p:txBody>
          <a:bodyPr>
            <a:normAutofit fontScale="90000"/>
          </a:bodyPr>
          <a:lstStyle/>
          <a:p>
            <a:r>
              <a:rPr lang="en-GB" u="sng"/>
              <a:t>KS1</a:t>
            </a:r>
          </a:p>
        </p:txBody>
      </p:sp>
      <p:pic>
        <p:nvPicPr>
          <p:cNvPr id="8" name="Content Placeholder 7">
            <a:extLst>
              <a:ext uri="{FF2B5EF4-FFF2-40B4-BE49-F238E27FC236}">
                <a16:creationId xmlns:a16="http://schemas.microsoft.com/office/drawing/2014/main" id="{327F51B1-E465-D4D6-188C-24F6F5129FB8}"/>
              </a:ext>
            </a:extLst>
          </p:cNvPr>
          <p:cNvPicPr>
            <a:picLocks noGrp="1" noChangeAspect="1"/>
          </p:cNvPicPr>
          <p:nvPr>
            <p:ph idx="1"/>
          </p:nvPr>
        </p:nvPicPr>
        <p:blipFill>
          <a:blip r:embed="rId2"/>
          <a:stretch>
            <a:fillRect/>
          </a:stretch>
        </p:blipFill>
        <p:spPr>
          <a:xfrm>
            <a:off x="414992" y="505809"/>
            <a:ext cx="11634768" cy="6352191"/>
          </a:xfrm>
        </p:spPr>
      </p:pic>
    </p:spTree>
    <p:extLst>
      <p:ext uri="{BB962C8B-B14F-4D97-AF65-F5344CB8AC3E}">
        <p14:creationId xmlns:p14="http://schemas.microsoft.com/office/powerpoint/2010/main" val="98041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1C0AE-ECC0-527F-3017-BDA9FBBD1D5C}"/>
              </a:ext>
            </a:extLst>
          </p:cNvPr>
          <p:cNvSpPr>
            <a:spLocks noGrp="1"/>
          </p:cNvSpPr>
          <p:nvPr>
            <p:ph type="title"/>
          </p:nvPr>
        </p:nvSpPr>
        <p:spPr>
          <a:xfrm>
            <a:off x="5318859" y="0"/>
            <a:ext cx="1554281" cy="594849"/>
          </a:xfrm>
        </p:spPr>
        <p:txBody>
          <a:bodyPr>
            <a:normAutofit fontScale="90000"/>
          </a:bodyPr>
          <a:lstStyle/>
          <a:p>
            <a:r>
              <a:rPr lang="en-GB"/>
              <a:t>LKS2</a:t>
            </a:r>
          </a:p>
        </p:txBody>
      </p:sp>
      <p:pic>
        <p:nvPicPr>
          <p:cNvPr id="5" name="Content Placeholder 4">
            <a:extLst>
              <a:ext uri="{FF2B5EF4-FFF2-40B4-BE49-F238E27FC236}">
                <a16:creationId xmlns:a16="http://schemas.microsoft.com/office/drawing/2014/main" id="{BED946F1-E1A8-D193-88BF-D552F13E8777}"/>
              </a:ext>
            </a:extLst>
          </p:cNvPr>
          <p:cNvPicPr>
            <a:picLocks noGrp="1" noChangeAspect="1"/>
          </p:cNvPicPr>
          <p:nvPr>
            <p:ph idx="1"/>
          </p:nvPr>
        </p:nvPicPr>
        <p:blipFill>
          <a:blip r:embed="rId2"/>
          <a:stretch>
            <a:fillRect/>
          </a:stretch>
        </p:blipFill>
        <p:spPr>
          <a:xfrm>
            <a:off x="371104" y="521335"/>
            <a:ext cx="11709136" cy="6212562"/>
          </a:xfrm>
        </p:spPr>
      </p:pic>
    </p:spTree>
    <p:extLst>
      <p:ext uri="{BB962C8B-B14F-4D97-AF65-F5344CB8AC3E}">
        <p14:creationId xmlns:p14="http://schemas.microsoft.com/office/powerpoint/2010/main" val="2111678766"/>
      </p:ext>
    </p:extLst>
  </p:cSld>
  <p:clrMapOvr>
    <a:masterClrMapping/>
  </p:clrMapOvr>
</p:sld>
</file>

<file path=ppt/theme/theme1.xml><?xml version="1.0" encoding="utf-8"?>
<a:theme xmlns:a="http://schemas.openxmlformats.org/drawingml/2006/main" name="CosineVTI">
  <a:themeElements>
    <a:clrScheme name="AnalogousFromRegularSeed_2SEEDS">
      <a:dk1>
        <a:srgbClr val="000000"/>
      </a:dk1>
      <a:lt1>
        <a:srgbClr val="FFFFFF"/>
      </a:lt1>
      <a:dk2>
        <a:srgbClr val="351E22"/>
      </a:dk2>
      <a:lt2>
        <a:srgbClr val="E8E2E3"/>
      </a:lt2>
      <a:accent1>
        <a:srgbClr val="3BB195"/>
      </a:accent1>
      <a:accent2>
        <a:srgbClr val="47B56D"/>
      </a:accent2>
      <a:accent3>
        <a:srgbClr val="4BACC0"/>
      </a:accent3>
      <a:accent4>
        <a:srgbClr val="B13B81"/>
      </a:accent4>
      <a:accent5>
        <a:srgbClr val="C34D61"/>
      </a:accent5>
      <a:accent6>
        <a:srgbClr val="B1583B"/>
      </a:accent6>
      <a:hlink>
        <a:srgbClr val="BF3F5E"/>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BF8E354CB9C8428414DD9ED97F23B5" ma:contentTypeVersion="17" ma:contentTypeDescription="Create a new document." ma:contentTypeScope="" ma:versionID="7e2c5c3a96b5d8fe7be932d3c8a65fb5">
  <xsd:schema xmlns:xsd="http://www.w3.org/2001/XMLSchema" xmlns:xs="http://www.w3.org/2001/XMLSchema" xmlns:p="http://schemas.microsoft.com/office/2006/metadata/properties" xmlns:ns2="992ece9e-1ab9-4730-ab76-773559b954eb" xmlns:ns3="4f94bbfe-eeb4-4b8b-906c-1273ae0205bc" targetNamespace="http://schemas.microsoft.com/office/2006/metadata/properties" ma:root="true" ma:fieldsID="6b803955d79006f01828dab6611e85b9" ns2:_="" ns3:_="">
    <xsd:import namespace="992ece9e-1ab9-4730-ab76-773559b954eb"/>
    <xsd:import namespace="4f94bbfe-eeb4-4b8b-906c-1273ae0205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2ece9e-1ab9-4730-ab76-773559b954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87ce1e-1814-47b7-bb9c-6fa69c4c788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94bbfe-eeb4-4b8b-906c-1273ae0205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693e8-ce92-44e1-a177-9759707172ed}" ma:internalName="TaxCatchAll" ma:showField="CatchAllData" ma:web="4f94bbfe-eeb4-4b8b-906c-1273ae0205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2ece9e-1ab9-4730-ab76-773559b954eb">
      <Terms xmlns="http://schemas.microsoft.com/office/infopath/2007/PartnerControls"/>
    </lcf76f155ced4ddcb4097134ff3c332f>
    <TaxCatchAll xmlns="4f94bbfe-eeb4-4b8b-906c-1273ae0205bc" xsi:nil="true"/>
    <SharedWithUsers xmlns="4f94bbfe-eeb4-4b8b-906c-1273ae0205bc">
      <UserInfo>
        <DisplayName>Danielle Jermy</DisplayName>
        <AccountId>15</AccountId>
        <AccountType/>
      </UserInfo>
    </SharedWithUsers>
  </documentManagement>
</p:properties>
</file>

<file path=customXml/itemProps1.xml><?xml version="1.0" encoding="utf-8"?>
<ds:datastoreItem xmlns:ds="http://schemas.openxmlformats.org/officeDocument/2006/customXml" ds:itemID="{24B9CE44-BE61-4A0A-923C-916155DF464D}">
  <ds:schemaRefs>
    <ds:schemaRef ds:uri="http://schemas.microsoft.com/sharepoint/v3/contenttype/forms"/>
  </ds:schemaRefs>
</ds:datastoreItem>
</file>

<file path=customXml/itemProps2.xml><?xml version="1.0" encoding="utf-8"?>
<ds:datastoreItem xmlns:ds="http://schemas.openxmlformats.org/officeDocument/2006/customXml" ds:itemID="{727E76CB-0BEC-4F49-AD2C-C457E7EA0F5E}">
  <ds:schemaRefs>
    <ds:schemaRef ds:uri="4f94bbfe-eeb4-4b8b-906c-1273ae0205bc"/>
    <ds:schemaRef ds:uri="992ece9e-1ab9-4730-ab76-773559b954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9D2319-5B61-4AC1-B69F-F0F40D0DBC40}">
  <ds:schemaRefs>
    <ds:schemaRef ds:uri="http://www.w3.org/XML/1998/namespace"/>
    <ds:schemaRef ds:uri="http://purl.org/dc/dcmitype/"/>
    <ds:schemaRef ds:uri="http://schemas.openxmlformats.org/package/2006/metadata/core-properties"/>
    <ds:schemaRef ds:uri="http://purl.org/dc/terms/"/>
    <ds:schemaRef ds:uri="http://purl.org/dc/elements/1.1/"/>
    <ds:schemaRef ds:uri="http://schemas.microsoft.com/office/infopath/2007/PartnerControls"/>
    <ds:schemaRef ds:uri="http://schemas.microsoft.com/office/2006/documentManagement/types"/>
    <ds:schemaRef ds:uri="4f94bbfe-eeb4-4b8b-906c-1273ae0205bc"/>
    <ds:schemaRef ds:uri="992ece9e-1ab9-4730-ab76-773559b954e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2</TotalTime>
  <Words>912</Words>
  <Application>Microsoft Office PowerPoint</Application>
  <PresentationFormat>Widescreen</PresentationFormat>
  <Paragraphs>157</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Gilroy</vt:lpstr>
      <vt:lpstr>Grandview</vt:lpstr>
      <vt:lpstr>proxima-nova</vt:lpstr>
      <vt:lpstr>Ubuntu</vt:lpstr>
      <vt:lpstr>Wingdings</vt:lpstr>
      <vt:lpstr>CosineVTI</vt:lpstr>
      <vt:lpstr>Come to Understand PE at Hemingford Grey Primary School</vt:lpstr>
      <vt:lpstr>PowerPoint Presentation</vt:lpstr>
      <vt:lpstr>PE &amp; School Sport: The Annual Report 2023</vt:lpstr>
      <vt:lpstr>Addressing the challenges </vt:lpstr>
      <vt:lpstr>Schools Sports Trust 2023</vt:lpstr>
      <vt:lpstr>PE Curriculum at Hemingford Grey </vt:lpstr>
      <vt:lpstr>Reception</vt:lpstr>
      <vt:lpstr>KS1</vt:lpstr>
      <vt:lpstr>LKS2</vt:lpstr>
      <vt:lpstr>UKS2</vt:lpstr>
      <vt:lpstr>Inclusive and Challenging</vt:lpstr>
      <vt:lpstr>Engagement </vt:lpstr>
      <vt:lpstr>PowerPoint Presentation</vt:lpstr>
      <vt:lpstr>GetSet4PE @ Home</vt:lpstr>
      <vt:lpstr>PowerPoint Presentation</vt:lpstr>
      <vt:lpstr>Monthly Challenges</vt:lpstr>
      <vt:lpstr>PowerPoint Presentation</vt:lpstr>
      <vt:lpstr>Boogie Bounce</vt:lpstr>
      <vt:lpstr>PowerPoint Presentation</vt:lpstr>
      <vt:lpstr>Swimming</vt:lpstr>
      <vt:lpstr>PowerPoint Presentation</vt:lpstr>
      <vt:lpstr>Our data</vt:lpstr>
      <vt:lpstr>HGPS commitment to Swimming</vt:lpstr>
      <vt:lpstr>Well Schools</vt:lpstr>
      <vt:lpstr>Why have we become a Well School?</vt:lpstr>
      <vt:lpstr>PowerPoint Presentation</vt:lpstr>
      <vt:lpstr>PowerPoint Presentation</vt:lpstr>
      <vt:lpstr>School Strategic Development Plan</vt:lpstr>
      <vt:lpstr>PowerPoint Presentation</vt:lpstr>
      <vt:lpstr>Our steps to better our active school</vt:lpstr>
      <vt:lpstr>TEAM – Together, Everyone Achieves More</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to Understand PE at Hemingford Grey Primary School</dc:title>
  <dc:creator>Freya Perry</dc:creator>
  <cp:lastModifiedBy>Freya Perry</cp:lastModifiedBy>
  <cp:revision>1</cp:revision>
  <cp:lastPrinted>2023-09-28T07:22:07Z</cp:lastPrinted>
  <dcterms:created xsi:type="dcterms:W3CDTF">2023-09-24T11:55:35Z</dcterms:created>
  <dcterms:modified xsi:type="dcterms:W3CDTF">2023-09-28T17:57:15Z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0x01010047BF8E354CB9C8428414DD9ED97F23B5</vt:lpwstr>
  </property>
  <property fmtid="{D5CDD505-2E9C-101B-9397-08002B2CF9AE}" pid="3" name="MediaServiceImageTags">
    <vt:lpwstr/>
  </property>
</Properties>
</file>