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GoKmwKVazVU" TargetMode="External"/><Relationship Id="rId4" Type="http://schemas.openxmlformats.org/officeDocument/2006/relationships/hyperlink" Target="http://www.firstpost.com/entertainment/who-is-max-woosey-and-why-is-he-invited-to-king-charles-coronation-12541322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post.com/entertainment/who-is-max-woosey-and-why-is-he-invited-to-king-charles-coronation-12541322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www.youtube.com/watch?v=GoKmwKVazV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sitting in a tent in a park&#10;&#10;Description automatically generated with low confidence">
            <a:extLst>
              <a:ext uri="{FF2B5EF4-FFF2-40B4-BE49-F238E27FC236}">
                <a16:creationId xmlns:a16="http://schemas.microsoft.com/office/drawing/2014/main" id="{5C4E3353-A9BA-CBA2-C7FF-1D63CB18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ands with hearts&#10;&#10;Description automatically generated with low confidence">
            <a:extLst>
              <a:ext uri="{FF2B5EF4-FFF2-40B4-BE49-F238E27FC236}">
                <a16:creationId xmlns:a16="http://schemas.microsoft.com/office/drawing/2014/main" id="{1ACA7B46-3CF6-7908-2C45-63EFAEC24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8FA02A3F-7923-8323-3184-9CC1DAAE4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F6CD1DE7-F42C-3212-5995-4D540DDD8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font, symbol&#10;&#10;Description automatically generated">
            <a:extLst>
              <a:ext uri="{FF2B5EF4-FFF2-40B4-BE49-F238E27FC236}">
                <a16:creationId xmlns:a16="http://schemas.microsoft.com/office/drawing/2014/main" id="{DFE72353-E4B3-2935-17D3-488EB0DE3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998B3C5E-4ADE-5B2C-EC44-CE924B8DB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AE7C69FA-3EE0-B8C8-A051-B20A06DF9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92998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730107"/>
            <a:ext cx="2743491" cy="455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380886"/>
            <a:ext cx="2967011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sitting in a tent&#10;&#10;Description automatically generated with medium confidence">
            <a:extLst>
              <a:ext uri="{FF2B5EF4-FFF2-40B4-BE49-F238E27FC236}">
                <a16:creationId xmlns:a16="http://schemas.microsoft.com/office/drawing/2014/main" id="{B74EB5E5-AE8A-F3A9-C4E0-074BC0A9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02802" y="572331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652910" y="5956716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802366" y="6317617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menu&#10;&#10;Description automatically generated">
            <a:extLst>
              <a:ext uri="{FF2B5EF4-FFF2-40B4-BE49-F238E27FC236}">
                <a16:creationId xmlns:a16="http://schemas.microsoft.com/office/drawing/2014/main" id="{971EC918-7BDB-5D1A-77F2-6B4C2A0DD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60B5992-20EF-4AAB-D27E-5C15E3A74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ertificate&#10;&#10;Description automatically generated with low confidence">
            <a:extLst>
              <a:ext uri="{FF2B5EF4-FFF2-40B4-BE49-F238E27FC236}">
                <a16:creationId xmlns:a16="http://schemas.microsoft.com/office/drawing/2014/main" id="{5F93528A-D1B7-3E2A-6396-61002EE2D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rtoon, screenshot, online advertising&#10;&#10;Description automatically generated">
            <a:extLst>
              <a:ext uri="{FF2B5EF4-FFF2-40B4-BE49-F238E27FC236}">
                <a16:creationId xmlns:a16="http://schemas.microsoft.com/office/drawing/2014/main" id="{19B223BC-E1CE-3822-0EF8-A9547C5C7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human face, screenshot&#10;&#10;Description automatically generated">
            <a:extLst>
              <a:ext uri="{FF2B5EF4-FFF2-40B4-BE49-F238E27FC236}">
                <a16:creationId xmlns:a16="http://schemas.microsoft.com/office/drawing/2014/main" id="{1398E96F-FA9E-E828-3BC0-95160F04E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sitting in a tent&#10;&#10;Description automatically generated with medium confidence">
            <a:extLst>
              <a:ext uri="{FF2B5EF4-FFF2-40B4-BE49-F238E27FC236}">
                <a16:creationId xmlns:a16="http://schemas.microsoft.com/office/drawing/2014/main" id="{0FD59915-8F5D-14FC-025E-0520EC56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2023-06-09 at 05 AM</Schedule_Date>
    <Delivery_Option xmlns="4aed504c-ebe7-463e-82c7-15fe6339b33a">Schedule Delivery</Delivery_Option>
    <Schedule_ID xmlns="4aed504c-ebe7-463e-82c7-15fe6339b33a">1527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1F5A0-7516-441E-ABE8-8FBEBE947512}"/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16</cp:revision>
  <dcterms:created xsi:type="dcterms:W3CDTF">2022-03-08T17:50:39Z</dcterms:created>
  <dcterms:modified xsi:type="dcterms:W3CDTF">2023-06-06T14:07:29Z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