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shorts/66yqi_eDXks" TargetMode="External"/><Relationship Id="rId4" Type="http://schemas.openxmlformats.org/officeDocument/2006/relationships/hyperlink" Target="http://www.bbc.com/news/education-6668170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m/news/education-6668170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shorts/66yqi_eDXk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room with a drum and a bucket&#10;&#10;Description automatically generated">
            <a:extLst>
              <a:ext uri="{FF2B5EF4-FFF2-40B4-BE49-F238E27FC236}">
                <a16:creationId xmlns:a16="http://schemas.microsoft.com/office/drawing/2014/main" id="{65C97449-0F11-35DE-A40E-98E15FE32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eaching a class&#10;&#10;Description automatically generated">
            <a:extLst>
              <a:ext uri="{FF2B5EF4-FFF2-40B4-BE49-F238E27FC236}">
                <a16:creationId xmlns:a16="http://schemas.microsoft.com/office/drawing/2014/main" id="{C76A8271-5D13-0866-24E4-1131BAB98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flags and text&#10;&#10;Description automatically generated">
            <a:extLst>
              <a:ext uri="{FF2B5EF4-FFF2-40B4-BE49-F238E27FC236}">
                <a16:creationId xmlns:a16="http://schemas.microsoft.com/office/drawing/2014/main" id="{52603997-7944-447C-845D-7E0DD6EA0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squares with symbols&#10;&#10;Description automatically generated with medium confidence">
            <a:extLst>
              <a:ext uri="{FF2B5EF4-FFF2-40B4-BE49-F238E27FC236}">
                <a16:creationId xmlns:a16="http://schemas.microsoft.com/office/drawing/2014/main" id="{8C5CB4A5-9187-7A2D-EEF4-084C04E7C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's rights poster&#10;&#10;Description automatically generated with medium confidence">
            <a:extLst>
              <a:ext uri="{FF2B5EF4-FFF2-40B4-BE49-F238E27FC236}">
                <a16:creationId xmlns:a16="http://schemas.microsoft.com/office/drawing/2014/main" id="{D13380F3-87A9-268C-36E8-1D33D8217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a school project&#10;&#10;Description automatically generated with low confidence">
            <a:extLst>
              <a:ext uri="{FF2B5EF4-FFF2-40B4-BE49-F238E27FC236}">
                <a16:creationId xmlns:a16="http://schemas.microsoft.com/office/drawing/2014/main" id="{CF440017-939C-ED49-565B-6FBCC1B9C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informational papers&#10;&#10;Description automatically generated with medium confidence">
            <a:extLst>
              <a:ext uri="{FF2B5EF4-FFF2-40B4-BE49-F238E27FC236}">
                <a16:creationId xmlns:a16="http://schemas.microsoft.com/office/drawing/2014/main" id="{E57FF3F3-7175-A244-377D-D64D75AFE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63534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9" y="1602879"/>
            <a:ext cx="2462270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157366"/>
            <a:ext cx="241813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bucket of debris&#10;&#10;Description automatically generated">
            <a:extLst>
              <a:ext uri="{FF2B5EF4-FFF2-40B4-BE49-F238E27FC236}">
                <a16:creationId xmlns:a16="http://schemas.microsoft.com/office/drawing/2014/main" id="{94FA1811-83C4-C4A3-C4BC-930159CB4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-4526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926189" y="5329066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659217" y="5606064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792515" y="5883062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2CF34D15-16F6-3F24-9B8E-8BEA3BAAD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428BCF29-1EA5-62A1-5764-A0E9E7965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rochure&#10;&#10;Description automatically generated">
            <a:extLst>
              <a:ext uri="{FF2B5EF4-FFF2-40B4-BE49-F238E27FC236}">
                <a16:creationId xmlns:a16="http://schemas.microsoft.com/office/drawing/2014/main" id="{55871DE3-3F7A-C00F-4127-2B591B494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classroom&#10;&#10;Description automatically generated with medium confidence">
            <a:extLst>
              <a:ext uri="{FF2B5EF4-FFF2-40B4-BE49-F238E27FC236}">
                <a16:creationId xmlns:a16="http://schemas.microsoft.com/office/drawing/2014/main" id="{888D3625-6620-22D1-783B-AFC29012B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chool building&#10;&#10;Description automatically generated">
            <a:extLst>
              <a:ext uri="{FF2B5EF4-FFF2-40B4-BE49-F238E27FC236}">
                <a16:creationId xmlns:a16="http://schemas.microsoft.com/office/drawing/2014/main" id="{063513E7-C68D-25F8-48A8-8DE78B0D3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bucket of debris&#10;&#10;Description automatically generated">
            <a:extLst>
              <a:ext uri="{FF2B5EF4-FFF2-40B4-BE49-F238E27FC236}">
                <a16:creationId xmlns:a16="http://schemas.microsoft.com/office/drawing/2014/main" id="{8B87F739-FB75-8D56-C325-B57AB6CAD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2023-09-15 at 05 AM</Schedule_Date>
    <Delivery_Option xmlns="4aed504c-ebe7-463e-82c7-15fe6339b33a">Schedule Delivery</Delivery_Option>
    <Schedule_ID xmlns="4aed504c-ebe7-463e-82c7-15fe6339b33a">1744</Schedule_ID>
    <Delivery_Purpose xmlns="4aed504c-ebe7-463e-82c7-15fe6339b33a">Broadcast Email</Delivery_Purpos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5" ma:contentTypeDescription="Create a new document." ma:contentTypeScope="" ma:versionID="8e0f5c07a95883ad21e3880d9e997b0b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18d8b8946e3b656032accafe90c9c54a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CF218A-C9DA-4511-B4FB-76CA28A09295}"/>
</file>

<file path=customXml/itemProps3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17</cp:revision>
  <dcterms:created xsi:type="dcterms:W3CDTF">2022-03-08T17:50:39Z</dcterms:created>
  <dcterms:modified xsi:type="dcterms:W3CDTF">2023-09-12T11:08:52Z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