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bBPPhONIY7E" TargetMode="External"/><Relationship Id="rId4" Type="http://schemas.openxmlformats.org/officeDocument/2006/relationships/hyperlink" Target="https://news.sky.com/story/guinness-world-records-astronauts-jugglers-and-cuddly-toys-who-has-made-it-into-the-book-for-2024-1296051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sky.com/story/guinness-world-records-astronauts-jugglers-and-cuddly-toys-who-has-made-it-into-the-book-for-2024-1296051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bBPPhONIY7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juggling balls in a room&#10;&#10;Description automatically generated">
            <a:extLst>
              <a:ext uri="{FF2B5EF4-FFF2-40B4-BE49-F238E27FC236}">
                <a16:creationId xmlns:a16="http://schemas.microsoft.com/office/drawing/2014/main" id="{0E729963-6472-4C66-9D8C-6790B289B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asuring instruments&#10;&#10;Description automatically generated with medium confidence">
            <a:extLst>
              <a:ext uri="{FF2B5EF4-FFF2-40B4-BE49-F238E27FC236}">
                <a16:creationId xmlns:a16="http://schemas.microsoft.com/office/drawing/2014/main" id="{CECB432E-443D-6416-BCFF-7722BC068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text and cartoon characters&#10;&#10;Description automatically generated with medium confidence">
            <a:extLst>
              <a:ext uri="{FF2B5EF4-FFF2-40B4-BE49-F238E27FC236}">
                <a16:creationId xmlns:a16="http://schemas.microsoft.com/office/drawing/2014/main" id="{0F84CB87-64F7-40A3-6765-58B7C77BA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squares with text&#10;&#10;Description automatically generated">
            <a:extLst>
              <a:ext uri="{FF2B5EF4-FFF2-40B4-BE49-F238E27FC236}">
                <a16:creationId xmlns:a16="http://schemas.microsoft.com/office/drawing/2014/main" id="{CC68CC27-E648-6256-015B-85A97B1B0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ild's information&#10;&#10;Description automatically generated">
            <a:extLst>
              <a:ext uri="{FF2B5EF4-FFF2-40B4-BE49-F238E27FC236}">
                <a16:creationId xmlns:a16="http://schemas.microsoft.com/office/drawing/2014/main" id="{E2BCAA5B-E4C0-F9F1-D402-80D6EC430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riting chart&#10;&#10;Description automatically generated">
            <a:extLst>
              <a:ext uri="{FF2B5EF4-FFF2-40B4-BE49-F238E27FC236}">
                <a16:creationId xmlns:a16="http://schemas.microsoft.com/office/drawing/2014/main" id="{C4FA79E6-5A38-393B-1D23-8BF1B68AA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ew informational text messages&#10;&#10;Description automatically generated with low confidence">
            <a:extLst>
              <a:ext uri="{FF2B5EF4-FFF2-40B4-BE49-F238E27FC236}">
                <a16:creationId xmlns:a16="http://schemas.microsoft.com/office/drawing/2014/main" id="{FC71DFD9-1505-A8EA-1258-CF09D0242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928639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8" y="1717898"/>
            <a:ext cx="3077621" cy="438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393155"/>
            <a:ext cx="255428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juggling balls in a room&#10;&#10;Description automatically generated">
            <a:extLst>
              <a:ext uri="{FF2B5EF4-FFF2-40B4-BE49-F238E27FC236}">
                <a16:creationId xmlns:a16="http://schemas.microsoft.com/office/drawing/2014/main" id="{86E8440A-0D1D-B3C7-FB84-832D04F3A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2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54943" y="5893228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25866" y="6195582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92515" y="6497936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432B2BCD-1126-3445-DF39-BDE374EFA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70DF049C-3DBB-CCD6-C422-AA64F9A48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0A4B5F43-7060-D6C5-9B40-2867B39A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children looking at a book&#10;&#10;Description automatically generated">
            <a:extLst>
              <a:ext uri="{FF2B5EF4-FFF2-40B4-BE49-F238E27FC236}">
                <a16:creationId xmlns:a16="http://schemas.microsoft.com/office/drawing/2014/main" id="{A65719EE-83B6-131B-92E1-BF153E278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mages of a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BC6734DD-BB7F-0967-4B77-E1B594C53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juggling balls in a room&#10;&#10;Description automatically generated">
            <a:extLst>
              <a:ext uri="{FF2B5EF4-FFF2-40B4-BE49-F238E27FC236}">
                <a16:creationId xmlns:a16="http://schemas.microsoft.com/office/drawing/2014/main" id="{A22513E7-30F2-9067-D958-C70B5469C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2023-09-29 at 05 AM</Schedule_Date>
    <Delivery_Option xmlns="4aed504c-ebe7-463e-82c7-15fe6339b33a">Schedule Delivery</Delivery_Option>
    <Schedule_ID xmlns="4aed504c-ebe7-463e-82c7-15fe6339b33a">1797</Schedule_ID>
    <Delivery_Purpose xmlns="4aed504c-ebe7-463e-82c7-15fe6339b33a">Broadcast Email</Delivery_Purpo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5" ma:contentTypeDescription="Create a new document." ma:contentTypeScope="" ma:versionID="8e0f5c07a95883ad21e3880d9e997b0b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18d8b8946e3b656032accafe90c9c54a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04021F-069B-49BB-9AF5-EEAE5B345D46}"/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18</cp:revision>
  <dcterms:created xsi:type="dcterms:W3CDTF">2022-03-08T17:50:39Z</dcterms:created>
  <dcterms:modified xsi:type="dcterms:W3CDTF">2023-09-26T13:10:28Z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