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4" r:id="rId6"/>
    <p:sldId id="276" r:id="rId7"/>
    <p:sldId id="263" r:id="rId8"/>
    <p:sldId id="262" r:id="rId9"/>
    <p:sldId id="260" r:id="rId10"/>
    <p:sldId id="259" r:id="rId11"/>
    <p:sldId id="258" r:id="rId12"/>
    <p:sldId id="257" r:id="rId13"/>
    <p:sldId id="266" r:id="rId14"/>
    <p:sldId id="289" r:id="rId15"/>
    <p:sldId id="267" r:id="rId16"/>
    <p:sldId id="275" r:id="rId17"/>
    <p:sldId id="274" r:id="rId18"/>
    <p:sldId id="279" r:id="rId19"/>
    <p:sldId id="288" r:id="rId20"/>
    <p:sldId id="270" r:id="rId21"/>
    <p:sldId id="281" r:id="rId22"/>
    <p:sldId id="268" r:id="rId23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825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98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54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06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57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24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26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0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86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82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54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06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D05AA-EA16-4617-B9D6-26C8638BAEC9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54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46Vmjgk." TargetMode="External"/><Relationship Id="rId7" Type="http://schemas.openxmlformats.org/officeDocument/2006/relationships/hyperlink" Target="http://www.picture-news.co.uk/discuss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UnZ_u9rsOVA" TargetMode="External"/><Relationship Id="rId5" Type="http://schemas.openxmlformats.org/officeDocument/2006/relationships/hyperlink" Target="https://bit.ly/3sbCszq" TargetMode="External"/><Relationship Id="rId4" Type="http://schemas.openxmlformats.org/officeDocument/2006/relationships/hyperlink" Target="https://bit.ly/40h3mlU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46Vmjgk.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icture-news.co.uk/discuss" TargetMode="External"/><Relationship Id="rId4" Type="http://schemas.openxmlformats.org/officeDocument/2006/relationships/hyperlink" Target="https://youtu.be/UnZ_u9rsOVA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ild pointing at coins on a table&#10;&#10;Description automatically generated">
            <a:extLst>
              <a:ext uri="{FF2B5EF4-FFF2-40B4-BE49-F238E27FC236}">
                <a16:creationId xmlns:a16="http://schemas.microsoft.com/office/drawing/2014/main" id="{3D877FA1-EF10-149D-9547-9EE8AFE16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04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coins and a cartoon character&#10;&#10;Description automatically generated with medium confidence">
            <a:extLst>
              <a:ext uri="{FF2B5EF4-FFF2-40B4-BE49-F238E27FC236}">
                <a16:creationId xmlns:a16="http://schemas.microsoft.com/office/drawing/2014/main" id="{D9C36207-2E47-8A11-C7B1-C8876F9BBD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94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lag with text and a couple of flags&#10;&#10;Description automatically generated with medium confidence">
            <a:extLst>
              <a:ext uri="{FF2B5EF4-FFF2-40B4-BE49-F238E27FC236}">
                <a16:creationId xmlns:a16="http://schemas.microsoft.com/office/drawing/2014/main" id="{0E1C182A-223E-9F64-A7D3-FA6784CE62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84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characteristics of a person&#10;&#10;Description automatically generated">
            <a:extLst>
              <a:ext uri="{FF2B5EF4-FFF2-40B4-BE49-F238E27FC236}">
                <a16:creationId xmlns:a16="http://schemas.microsoft.com/office/drawing/2014/main" id="{74BF6CD6-0F1E-9C17-9CEB-1A5FE637F1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82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ic of a child's rights&#10;&#10;Description automatically generated">
            <a:extLst>
              <a:ext uri="{FF2B5EF4-FFF2-40B4-BE49-F238E27FC236}">
                <a16:creationId xmlns:a16="http://schemas.microsoft.com/office/drawing/2014/main" id="{8EA5DB7F-637F-5625-8F26-96DDE34E01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47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art of writing words&#10;&#10;Description automatically generated with medium confidence">
            <a:extLst>
              <a:ext uri="{FF2B5EF4-FFF2-40B4-BE49-F238E27FC236}">
                <a16:creationId xmlns:a16="http://schemas.microsoft.com/office/drawing/2014/main" id="{93A868AD-95BD-C13B-2FF3-49147A919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43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ew informational text pages&#10;&#10;Description automatically generated with low confidence">
            <a:extLst>
              <a:ext uri="{FF2B5EF4-FFF2-40B4-BE49-F238E27FC236}">
                <a16:creationId xmlns:a16="http://schemas.microsoft.com/office/drawing/2014/main" id="{517D6521-DC6B-395B-A7E0-EDAF2B52EF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035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5CF2B1-6AC7-17CA-0FDE-69C870A44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96"/>
            <a:ext cx="10691486" cy="7559483"/>
          </a:xfrm>
          <a:prstGeom prst="rect">
            <a:avLst/>
          </a:prstGeom>
        </p:spPr>
      </p:pic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73E875B8-29E4-C917-CC7F-41DD6D33D918}"/>
              </a:ext>
            </a:extLst>
          </p:cNvPr>
          <p:cNvSpPr/>
          <p:nvPr/>
        </p:nvSpPr>
        <p:spPr>
          <a:xfrm>
            <a:off x="7406349" y="1522367"/>
            <a:ext cx="1294828" cy="353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4"/>
            <a:extLst>
              <a:ext uri="{FF2B5EF4-FFF2-40B4-BE49-F238E27FC236}">
                <a16:creationId xmlns:a16="http://schemas.microsoft.com/office/drawing/2014/main" id="{327E11ED-8F22-60C1-977F-ADFD729F55C1}"/>
              </a:ext>
            </a:extLst>
          </p:cNvPr>
          <p:cNvSpPr/>
          <p:nvPr/>
        </p:nvSpPr>
        <p:spPr>
          <a:xfrm>
            <a:off x="7406349" y="1929315"/>
            <a:ext cx="2893591" cy="1841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5"/>
            <a:extLst>
              <a:ext uri="{FF2B5EF4-FFF2-40B4-BE49-F238E27FC236}">
                <a16:creationId xmlns:a16="http://schemas.microsoft.com/office/drawing/2014/main" id="{5010790B-C7A7-43DC-CAAB-87F5D8406E21}"/>
              </a:ext>
            </a:extLst>
          </p:cNvPr>
          <p:cNvSpPr/>
          <p:nvPr/>
        </p:nvSpPr>
        <p:spPr>
          <a:xfrm>
            <a:off x="7406349" y="2162228"/>
            <a:ext cx="2418135" cy="1841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hlinkClick r:id="rId6"/>
            <a:extLst>
              <a:ext uri="{FF2B5EF4-FFF2-40B4-BE49-F238E27FC236}">
                <a16:creationId xmlns:a16="http://schemas.microsoft.com/office/drawing/2014/main" id="{5E69408E-2A88-AE26-BA02-8BC3282CF6ED}"/>
              </a:ext>
            </a:extLst>
          </p:cNvPr>
          <p:cNvSpPr/>
          <p:nvPr/>
        </p:nvSpPr>
        <p:spPr>
          <a:xfrm>
            <a:off x="7406349" y="2566014"/>
            <a:ext cx="2418135" cy="246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hlinkClick r:id="rId7"/>
            <a:extLst>
              <a:ext uri="{FF2B5EF4-FFF2-40B4-BE49-F238E27FC236}">
                <a16:creationId xmlns:a16="http://schemas.microsoft.com/office/drawing/2014/main" id="{DB86A76C-4923-AAE8-398F-24F80213E3B6}"/>
              </a:ext>
            </a:extLst>
          </p:cNvPr>
          <p:cNvSpPr/>
          <p:nvPr/>
        </p:nvSpPr>
        <p:spPr>
          <a:xfrm>
            <a:off x="7406348" y="3103727"/>
            <a:ext cx="2418135" cy="246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985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898992-5B54-DD99-AA7B-8E4196B04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96"/>
            <a:ext cx="10691486" cy="7559482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B418D15F-3A8F-7F21-CB14-E8573ED91145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8BF0C657-7911-A1D8-8B39-56C8B638E087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CDC2EBF3-9839-281F-BEBB-CEB383ABAB8F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8704AF43-5258-308C-0FB8-47D10C24C390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28C0299A-16E1-61D2-68CC-468B18FD6933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620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EC236E-DFAC-3925-4C3B-C11BA0264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96"/>
            <a:ext cx="10691486" cy="7559482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7FC91EB0-C735-7106-399A-98CA047A4AFB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D9C5A6B5-5507-CA53-BA0B-CE9D793B1567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D1E87092-1FA9-BFB7-737E-562EB59D43A6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E1C3C183-B6BD-D68D-AA18-08CFE47593D9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45E5E496-F0D4-420F-D712-00E2CE043DDC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hlinkClick r:id="rId3"/>
            <a:extLst>
              <a:ext uri="{FF2B5EF4-FFF2-40B4-BE49-F238E27FC236}">
                <a16:creationId xmlns:a16="http://schemas.microsoft.com/office/drawing/2014/main" id="{54EF7DC0-F749-E714-F7B1-6416CD23751F}"/>
              </a:ext>
            </a:extLst>
          </p:cNvPr>
          <p:cNvSpPr/>
          <p:nvPr/>
        </p:nvSpPr>
        <p:spPr>
          <a:xfrm>
            <a:off x="8142104" y="5348433"/>
            <a:ext cx="1804245" cy="941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hlinkClick r:id="rId6"/>
            <a:extLst>
              <a:ext uri="{FF2B5EF4-FFF2-40B4-BE49-F238E27FC236}">
                <a16:creationId xmlns:a16="http://schemas.microsoft.com/office/drawing/2014/main" id="{7C205F5F-DC80-D434-DEA9-5C35C2380DD5}"/>
              </a:ext>
            </a:extLst>
          </p:cNvPr>
          <p:cNvSpPr/>
          <p:nvPr/>
        </p:nvSpPr>
        <p:spPr>
          <a:xfrm>
            <a:off x="5710957" y="5351721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hlinkClick r:id="rId5"/>
            <a:extLst>
              <a:ext uri="{FF2B5EF4-FFF2-40B4-BE49-F238E27FC236}">
                <a16:creationId xmlns:a16="http://schemas.microsoft.com/office/drawing/2014/main" id="{2BA0898A-11F8-976D-67BD-785AED6FA37B}"/>
              </a:ext>
            </a:extLst>
          </p:cNvPr>
          <p:cNvSpPr/>
          <p:nvPr/>
        </p:nvSpPr>
        <p:spPr>
          <a:xfrm>
            <a:off x="5651632" y="5706520"/>
            <a:ext cx="1804245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DBC56FF5-4183-BF96-2AEE-75E027F9F595}"/>
              </a:ext>
            </a:extLst>
          </p:cNvPr>
          <p:cNvSpPr/>
          <p:nvPr/>
        </p:nvSpPr>
        <p:spPr>
          <a:xfrm>
            <a:off x="5672339" y="6064607"/>
            <a:ext cx="116328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343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EA4A2A-46F1-582C-1F19-3F346D670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" y="192"/>
            <a:ext cx="10691486" cy="7559482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B3F37BBF-8990-A8AB-5D7D-91A5B5175C9E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2FF2FC6D-6BC8-CD87-FBC4-88C5D0CE1E73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CC251085-5108-1C25-B920-CDD1844FAA5A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C91C8AD9-38CE-0553-89D5-AEE4F5A3A1D8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DAA74F82-BA18-726C-890A-59C4738956B6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3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ild pointing at coins on a table&#10;&#10;Description automatically generated">
            <a:extLst>
              <a:ext uri="{FF2B5EF4-FFF2-40B4-BE49-F238E27FC236}">
                <a16:creationId xmlns:a16="http://schemas.microsoft.com/office/drawing/2014/main" id="{7EFA9C3E-A4C8-7CBB-2E9D-2E758CE75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58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9792DE-C1DC-49AA-9C70-A10ABDA75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-4526"/>
            <a:ext cx="10691486" cy="7559483"/>
          </a:xfrm>
          <a:prstGeom prst="rect">
            <a:avLst/>
          </a:prstGeom>
        </p:spPr>
      </p:pic>
      <p:sp>
        <p:nvSpPr>
          <p:cNvPr id="5" name="Rectangle 4">
            <a:hlinkClick r:id="rId3"/>
            <a:extLst>
              <a:ext uri="{FF2B5EF4-FFF2-40B4-BE49-F238E27FC236}">
                <a16:creationId xmlns:a16="http://schemas.microsoft.com/office/drawing/2014/main" id="{E26559D9-3A7A-7AAF-DC4E-F5B06901D167}"/>
              </a:ext>
            </a:extLst>
          </p:cNvPr>
          <p:cNvSpPr/>
          <p:nvPr/>
        </p:nvSpPr>
        <p:spPr>
          <a:xfrm>
            <a:off x="6960695" y="5719654"/>
            <a:ext cx="744279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4"/>
            <a:extLst>
              <a:ext uri="{FF2B5EF4-FFF2-40B4-BE49-F238E27FC236}">
                <a16:creationId xmlns:a16="http://schemas.microsoft.com/office/drawing/2014/main" id="{B80B92D1-3A04-1673-D9BD-45F8EE7558A4}"/>
              </a:ext>
            </a:extLst>
          </p:cNvPr>
          <p:cNvSpPr/>
          <p:nvPr/>
        </p:nvSpPr>
        <p:spPr>
          <a:xfrm>
            <a:off x="6725866" y="5996652"/>
            <a:ext cx="723014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5"/>
            <a:extLst>
              <a:ext uri="{FF2B5EF4-FFF2-40B4-BE49-F238E27FC236}">
                <a16:creationId xmlns:a16="http://schemas.microsoft.com/office/drawing/2014/main" id="{F1748A02-B05D-F28C-A926-6B2602A2E21F}"/>
              </a:ext>
            </a:extLst>
          </p:cNvPr>
          <p:cNvSpPr/>
          <p:nvPr/>
        </p:nvSpPr>
        <p:spPr>
          <a:xfrm>
            <a:off x="6792515" y="6273650"/>
            <a:ext cx="58971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502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art of different colored squares&#10;&#10;Description automatically generated with medium confidence">
            <a:extLst>
              <a:ext uri="{FF2B5EF4-FFF2-40B4-BE49-F238E27FC236}">
                <a16:creationId xmlns:a16="http://schemas.microsoft.com/office/drawing/2014/main" id="{6898EEF6-E6C6-91A6-6FCC-09E95C1007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68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world&#10;&#10;Description automatically generated">
            <a:extLst>
              <a:ext uri="{FF2B5EF4-FFF2-40B4-BE49-F238E27FC236}">
                <a16:creationId xmlns:a16="http://schemas.microsoft.com/office/drawing/2014/main" id="{B50757A1-5E2C-F564-87B0-AB71524BE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31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art with text and images of an apple and a book&#10;&#10;Description automatically generated with medium confidence">
            <a:extLst>
              <a:ext uri="{FF2B5EF4-FFF2-40B4-BE49-F238E27FC236}">
                <a16:creationId xmlns:a16="http://schemas.microsoft.com/office/drawing/2014/main" id="{22C1D6CB-17B5-42AC-9D5A-B570E22A99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73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rochure&#10;&#10;Description automatically generated">
            <a:extLst>
              <a:ext uri="{FF2B5EF4-FFF2-40B4-BE49-F238E27FC236}">
                <a16:creationId xmlns:a16="http://schemas.microsoft.com/office/drawing/2014/main" id="{75158982-95EF-D2EA-1C48-F5DF1BA9A0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04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rochure of a book&#10;&#10;Description automatically generated">
            <a:extLst>
              <a:ext uri="{FF2B5EF4-FFF2-40B4-BE49-F238E27FC236}">
                <a16:creationId xmlns:a16="http://schemas.microsoft.com/office/drawing/2014/main" id="{17131D3F-768A-B648-FACE-48C7FCA68C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9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ild pointing at coins on a table&#10;&#10;Description automatically generated">
            <a:extLst>
              <a:ext uri="{FF2B5EF4-FFF2-40B4-BE49-F238E27FC236}">
                <a16:creationId xmlns:a16="http://schemas.microsoft.com/office/drawing/2014/main" id="{48896481-8013-E4B9-44C4-9FA0A7EFA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67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54ff3c7-bf6c-4573-850b-dc1564d2356c" xsi:nil="true"/>
    <lcf76f155ced4ddcb4097134ff3c332f xmlns="4aed504c-ebe7-463e-82c7-15fe6339b33a">
      <Terms xmlns="http://schemas.microsoft.com/office/infopath/2007/PartnerControls"/>
    </lcf76f155ced4ddcb4097134ff3c332f>
    <Schedule_Date xmlns="4aed504c-ebe7-463e-82c7-15fe6339b33a">2023-11-03 at 06 AM</Schedule_Date>
    <Delivery_Option xmlns="4aed504c-ebe7-463e-82c7-15fe6339b33a">Schedule Delivery</Delivery_Option>
    <Schedule_ID xmlns="4aed504c-ebe7-463e-82c7-15fe6339b33a">1922</Schedule_ID>
    <Delivery_Purpose xmlns="4aed504c-ebe7-463e-82c7-15fe6339b33a">Broadcast Email</Delivery_Purpos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776240F08A6343B664C8B743EE5C5B" ma:contentTypeVersion="15" ma:contentTypeDescription="Create a new document." ma:contentTypeScope="" ma:versionID="8e0f5c07a95883ad21e3880d9e997b0b">
  <xsd:schema xmlns:xsd="http://www.w3.org/2001/XMLSchema" xmlns:xs="http://www.w3.org/2001/XMLSchema" xmlns:p="http://schemas.microsoft.com/office/2006/metadata/properties" xmlns:ns2="4aed504c-ebe7-463e-82c7-15fe6339b33a" xmlns:ns3="454ff3c7-bf6c-4573-850b-dc1564d2356c" targetNamespace="http://schemas.microsoft.com/office/2006/metadata/properties" ma:root="true" ma:fieldsID="18d8b8946e3b656032accafe90c9c54a" ns2:_="" ns3:_="">
    <xsd:import namespace="4aed504c-ebe7-463e-82c7-15fe6339b33a"/>
    <xsd:import namespace="454ff3c7-bf6c-4573-850b-dc1564d2356c"/>
    <xsd:element name="properties">
      <xsd:complexType>
        <xsd:sequence>
          <xsd:element name="documentManagement">
            <xsd:complexType>
              <xsd:all>
                <xsd:element ref="ns2:Schedule_ID" minOccurs="0"/>
                <xsd:element ref="ns2:Schedule_Dat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Delivery_Option" minOccurs="0"/>
                <xsd:element ref="ns2:Delivery_Purpose" minOccurs="0"/>
                <xsd:element ref="ns2:MediaServiceOCR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ed504c-ebe7-463e-82c7-15fe6339b33a" elementFormDefault="qualified">
    <xsd:import namespace="http://schemas.microsoft.com/office/2006/documentManagement/types"/>
    <xsd:import namespace="http://schemas.microsoft.com/office/infopath/2007/PartnerControls"/>
    <xsd:element name="Schedule_ID" ma:index="8" nillable="true" ma:displayName="Schedule_ID" ma:format="Dropdown" ma:internalName="Schedule_ID">
      <xsd:simpleType>
        <xsd:restriction base="dms:Text">
          <xsd:maxLength value="255"/>
        </xsd:restriction>
      </xsd:simpleType>
    </xsd:element>
    <xsd:element name="Schedule_Date" ma:index="9" nillable="true" ma:displayName="Schedule_Date" ma:format="Dropdown" ma:indexed="true" ma:internalName="Schedule_Date">
      <xsd:simpleType>
        <xsd:restriction base="dms:Text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Delivery_Option" ma:index="15" nillable="true" ma:displayName="Delivery_Option" ma:format="Dropdown" ma:internalName="Delivery_Option">
      <xsd:simpleType>
        <xsd:restriction base="dms:Text">
          <xsd:maxLength value="255"/>
        </xsd:restriction>
      </xsd:simpleType>
    </xsd:element>
    <xsd:element name="Delivery_Purpose" ma:index="16" nillable="true" ma:displayName="Delivery_Purpose" ma:format="Dropdown" ma:internalName="Delivery_Purpose">
      <xsd:simpleType>
        <xsd:restriction base="dms:Text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d51b7ef-f8cd-44b7-9228-79928f86fe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4ff3c7-bf6c-4573-850b-dc1564d2356c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de0ae38d-49e6-46b5-8de1-ffade988209e}" ma:internalName="TaxCatchAll" ma:showField="CatchAllData" ma:web="454ff3c7-bf6c-4573-850b-dc1564d235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047A20-002D-4AB8-ABB3-0B21AF86A9E8}">
  <ds:schemaRefs>
    <ds:schemaRef ds:uri="http://purl.org/dc/terms/"/>
    <ds:schemaRef ds:uri="2bba036e-3261-42ff-ac2c-3ab430ee1e45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44790e13-f532-45ba-883a-ea4e13c1e09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5EF9247-27A7-47CE-9DB3-A20A49AECF7A}"/>
</file>

<file path=customXml/itemProps3.xml><?xml version="1.0" encoding="utf-8"?>
<ds:datastoreItem xmlns:ds="http://schemas.openxmlformats.org/officeDocument/2006/customXml" ds:itemID="{E4FA900F-8E1D-4581-8289-191A75E226C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Custom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Bosomworth</dc:creator>
  <cp:lastModifiedBy>Lisa Lodge</cp:lastModifiedBy>
  <cp:revision>25</cp:revision>
  <dcterms:created xsi:type="dcterms:W3CDTF">2022-03-08T17:50:39Z</dcterms:created>
  <dcterms:modified xsi:type="dcterms:W3CDTF">2023-10-31T13:31:03Z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0x010100A5776240F08A6343B664C8B743EE5C5B</vt:lpwstr>
  </property>
  <property fmtid="{D5CDD505-2E9C-101B-9397-08002B2CF9AE}" pid="3" name="MediaServiceImageTags">
    <vt:lpwstr/>
  </property>
</Properties>
</file>