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9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_NAbkldMV48" TargetMode="External"/><Relationship Id="rId4" Type="http://schemas.openxmlformats.org/officeDocument/2006/relationships/hyperlink" Target="https://news.un.org/en/story/2023/05/113670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NAbkldMV4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news.un.org/en/story/2023/05/11367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beach&#10;&#10;Description automatically generated with low confidence">
            <a:extLst>
              <a:ext uri="{FF2B5EF4-FFF2-40B4-BE49-F238E27FC236}">
                <a16:creationId xmlns:a16="http://schemas.microsoft.com/office/drawing/2014/main" id="{8B27F66E-FBFA-F169-6AE5-AF87D822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globe&#10;&#10;Description automatically generated with medium confidence">
            <a:extLst>
              <a:ext uri="{FF2B5EF4-FFF2-40B4-BE49-F238E27FC236}">
                <a16:creationId xmlns:a16="http://schemas.microsoft.com/office/drawing/2014/main" id="{E2E5DD91-5FBE-014D-2DAB-8C7DA304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DCB26A52-E163-ADF7-DB9A-97309F5C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screenshot, printing&#10;&#10;Description automatically generated">
            <a:extLst>
              <a:ext uri="{FF2B5EF4-FFF2-40B4-BE49-F238E27FC236}">
                <a16:creationId xmlns:a16="http://schemas.microsoft.com/office/drawing/2014/main" id="{C29AE7B2-5AFE-0D7F-A824-0FB5A0BB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, design&#10;&#10;Description automatically generated">
            <a:extLst>
              <a:ext uri="{FF2B5EF4-FFF2-40B4-BE49-F238E27FC236}">
                <a16:creationId xmlns:a16="http://schemas.microsoft.com/office/drawing/2014/main" id="{01D08F15-179C-2C73-2C3D-ED711033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3B3FA48-9816-E7E4-7FE5-7DEB9876D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3DEA77D4-A1DE-5DC1-687B-1CC4295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711852"/>
            <a:ext cx="1918403" cy="276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602879"/>
            <a:ext cx="2713011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307877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ash on a beach&#10;&#10;Description automatically generated with low confidence">
            <a:extLst>
              <a:ext uri="{FF2B5EF4-FFF2-40B4-BE49-F238E27FC236}">
                <a16:creationId xmlns:a16="http://schemas.microsoft.com/office/drawing/2014/main" id="{FF70EBBE-C639-C32B-B5B2-04026C85E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715233" y="614143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969706" y="582675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43006" y="6456116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menu&#10;&#10;Description automatically generated">
            <a:extLst>
              <a:ext uri="{FF2B5EF4-FFF2-40B4-BE49-F238E27FC236}">
                <a16:creationId xmlns:a16="http://schemas.microsoft.com/office/drawing/2014/main" id="{A6269DF0-125E-3661-AD24-5446672B6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A7568A7B-2C7E-F643-12F4-7D53F3FA8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map&#10;&#10;Description automatically generated">
            <a:extLst>
              <a:ext uri="{FF2B5EF4-FFF2-40B4-BE49-F238E27FC236}">
                <a16:creationId xmlns:a16="http://schemas.microsoft.com/office/drawing/2014/main" id="{093FC005-51ED-8C16-0961-613286442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0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B2ECB15-5125-8909-D36E-4656992FB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08DDCF3-BAF6-FA1D-9BC2-4BE131A4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ash on a beach&#10;&#10;Description automatically generated with low confidence">
            <a:extLst>
              <a:ext uri="{FF2B5EF4-FFF2-40B4-BE49-F238E27FC236}">
                <a16:creationId xmlns:a16="http://schemas.microsoft.com/office/drawing/2014/main" id="{264C2DC1-FBD6-82C2-55E3-79FF7D15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2023-06-02 at 05 AM</Schedule_Date>
    <Delivery_Option xmlns="4aed504c-ebe7-463e-82c7-15fe6339b33a">Schedule Delivery</Delivery_Option>
    <Schedule_ID xmlns="4aed504c-ebe7-463e-82c7-15fe6339b33a">1503</Schedule_ID>
    <Delivery_Purpose xmlns="4aed504c-ebe7-463e-82c7-15fe6339b33a">Broadcast Email</Delivery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EB92EB-CCC6-4B89-9395-072FA73B45BD}"/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17</cp:revision>
  <dcterms:created xsi:type="dcterms:W3CDTF">2022-03-08T17:50:39Z</dcterms:created>
  <dcterms:modified xsi:type="dcterms:W3CDTF">2023-05-30T13:14:12Z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