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ugPDZ_gJ0yY" TargetMode="External"/><Relationship Id="rId4" Type="http://schemas.openxmlformats.org/officeDocument/2006/relationships/hyperlink" Target="http://www.bbc.co.uk/newsround/6436358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643635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youtu.be/ugPDZ_gJ0y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EA47010C-5A87-8F03-1707-A30E0C2E3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BBFEA62-D5B3-CAF7-1C6E-F07D2A5A3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5DC9E9C3-15FC-7D17-CF54-8CBA1B5E0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11FF3AC-A2B4-BE16-85FC-2BB346242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0D9538-5CE1-8E5A-779A-7459DDDC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3513A229-4DA4-D766-6CE4-BAC3B56BE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5130F66-0992-7B8B-7909-219F217EE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21517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12373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ore, sale&#10;&#10;Description automatically generated">
            <a:extLst>
              <a:ext uri="{FF2B5EF4-FFF2-40B4-BE49-F238E27FC236}">
                <a16:creationId xmlns:a16="http://schemas.microsoft.com/office/drawing/2014/main" id="{861C9F60-FD7D-0F1D-11E2-8D6819932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892642" y="570142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97842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207328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0BC01E4-273A-43DD-24C6-4E64F3C5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8E1DD2C-8DB0-AC00-3A37-C3983A60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9D91E8-2FEF-96BF-8048-96047666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3E85F5-B1B0-3D8D-492E-958CC41A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7797AE4-B33B-146C-6146-47912893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ore, sale&#10;&#10;Description automatically generated">
            <a:extLst>
              <a:ext uri="{FF2B5EF4-FFF2-40B4-BE49-F238E27FC236}">
                <a16:creationId xmlns:a16="http://schemas.microsoft.com/office/drawing/2014/main" id="{C6408B92-37E5-3C8A-ABFF-8B8FE39CC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2023-04-28 at 05 AM</Schedule_Date>
    <Delivery_Option xmlns="4aed504c-ebe7-463e-82c7-15fe6339b33a">Schedule Delivery</Delivery_Option>
    <Schedule_ID xmlns="4aed504c-ebe7-463e-82c7-15fe6339b33a">1381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DEAE5F-03D2-49EB-AF46-EA8948434F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16</cp:revision>
  <dcterms:created xsi:type="dcterms:W3CDTF">2022-03-08T17:50:39Z</dcterms:created>
  <dcterms:modified xsi:type="dcterms:W3CDTF">2023-04-25T13:18:25Z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