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64" r:id="rId6"/>
    <p:sldId id="276" r:id="rId7"/>
    <p:sldId id="263" r:id="rId8"/>
    <p:sldId id="262" r:id="rId9"/>
    <p:sldId id="260" r:id="rId10"/>
    <p:sldId id="259" r:id="rId11"/>
    <p:sldId id="258" r:id="rId12"/>
    <p:sldId id="257" r:id="rId13"/>
    <p:sldId id="266" r:id="rId14"/>
    <p:sldId id="289" r:id="rId15"/>
    <p:sldId id="267" r:id="rId16"/>
    <p:sldId id="275" r:id="rId17"/>
    <p:sldId id="274" r:id="rId18"/>
    <p:sldId id="279" r:id="rId19"/>
    <p:sldId id="288" r:id="rId20"/>
    <p:sldId id="270" r:id="rId21"/>
    <p:sldId id="281" r:id="rId22"/>
    <p:sldId id="268" r:id="rId23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825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29/08/2023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4986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29/08/2023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544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29/08/2023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067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29/08/2023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573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29/08/2023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3243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29/08/2023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5261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29/08/2023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400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29/08/2023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862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29/08/2023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2827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29/08/2023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542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29/08/2023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064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D05AA-EA16-4617-B9D6-26C8638BAEC9}" type="datetimeFigureOut">
              <a:rPr lang="en-GB" smtClean="0"/>
              <a:t>29/08/2023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2544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cture-news.co.uk/discuss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youtu.be/cTcfI8uz_TM" TargetMode="External"/><Relationship Id="rId4" Type="http://schemas.openxmlformats.org/officeDocument/2006/relationships/hyperlink" Target="https://edition.cnn.com/travel/thor-pedersen-visited-every-country-returns-home-intl-hnk/index.html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maps/place/Picture+News+Ltd./@54.0654073,-1.6041829,17z/data=!3m1!4b1!4m5!3m4!1s0x4879558c41026739:0xe9784a936f7748ed!8m2!3d54.0653775!4d-1.6019765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picture-news.co.uk/discuss" TargetMode="External"/><Relationship Id="rId5" Type="http://schemas.openxmlformats.org/officeDocument/2006/relationships/hyperlink" Target="mailto:help@picture-news.co.uk?subject=This%20week's%20news" TargetMode="External"/><Relationship Id="rId4" Type="http://schemas.openxmlformats.org/officeDocument/2006/relationships/hyperlink" Target="https://twitter.com/helppicture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maps/place/Picture+News+Ltd./@54.0654073,-1.6041829,17z/data=!3m1!4b1!4m5!3m4!1s0x4879558c41026739:0xe9784a936f7748ed!8m2!3d54.0653775!4d-1.6019765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picture-news.co.uk/discuss" TargetMode="External"/><Relationship Id="rId5" Type="http://schemas.openxmlformats.org/officeDocument/2006/relationships/hyperlink" Target="mailto:help@picture-news.co.uk?subject=This%20week's%20news" TargetMode="External"/><Relationship Id="rId4" Type="http://schemas.openxmlformats.org/officeDocument/2006/relationships/hyperlink" Target="https://twitter.com/helppicture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maps/place/Picture+News+Ltd./@54.0654073,-1.6041829,17z/data=!3m1!4b1!4m5!3m4!1s0x4879558c41026739:0xe9784a936f7748ed!8m2!3d54.0653775!4d-1.6019765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picture-news.co.uk/discuss" TargetMode="External"/><Relationship Id="rId5" Type="http://schemas.openxmlformats.org/officeDocument/2006/relationships/hyperlink" Target="mailto:help@picture-news.co.uk?subject=This%20week's%20news" TargetMode="External"/><Relationship Id="rId4" Type="http://schemas.openxmlformats.org/officeDocument/2006/relationships/hyperlink" Target="https://twitter.com/helppictur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cTcfI8uz_TM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picture-news.co.uk/discuss" TargetMode="External"/><Relationship Id="rId4" Type="http://schemas.openxmlformats.org/officeDocument/2006/relationships/hyperlink" Target="https://edition.cnn.com/travel/thor-pedersen-visited-every-country-returns-home-intl-hnk/index.html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in front of a train&#10;&#10;Description automatically generated">
            <a:extLst>
              <a:ext uri="{FF2B5EF4-FFF2-40B4-BE49-F238E27FC236}">
                <a16:creationId xmlns:a16="http://schemas.microsoft.com/office/drawing/2014/main" id="{9D0E963D-5560-E85C-018D-779375F20B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504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camping in a field&#10;&#10;Description automatically generated">
            <a:extLst>
              <a:ext uri="{FF2B5EF4-FFF2-40B4-BE49-F238E27FC236}">
                <a16:creationId xmlns:a16="http://schemas.microsoft.com/office/drawing/2014/main" id="{9AB0552D-EA8D-92E3-FD66-E116FA1AB4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994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flag with text and a cartoon character&#10;&#10;Description automatically generated with medium confidence">
            <a:extLst>
              <a:ext uri="{FF2B5EF4-FFF2-40B4-BE49-F238E27FC236}">
                <a16:creationId xmlns:a16="http://schemas.microsoft.com/office/drawing/2014/main" id="{1D8D8F97-94DB-FB55-7D73-D80CA67E9C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784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hart&#10;&#10;Description automatically generated">
            <a:extLst>
              <a:ext uri="{FF2B5EF4-FFF2-40B4-BE49-F238E27FC236}">
                <a16:creationId xmlns:a16="http://schemas.microsoft.com/office/drawing/2014/main" id="{AA5878E4-0EED-A794-B85E-E484184188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582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hild's logo&#10;&#10;Description automatically generated">
            <a:extLst>
              <a:ext uri="{FF2B5EF4-FFF2-40B4-BE49-F238E27FC236}">
                <a16:creationId xmlns:a16="http://schemas.microsoft.com/office/drawing/2014/main" id="{D33D400E-79C9-7D18-C9CE-0C0E1C10C7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470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hart&#10;&#10;Description automatically generated">
            <a:extLst>
              <a:ext uri="{FF2B5EF4-FFF2-40B4-BE49-F238E27FC236}">
                <a16:creationId xmlns:a16="http://schemas.microsoft.com/office/drawing/2014/main" id="{BCAB19E9-07FF-BA19-4BD5-4BA4FA5B9E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0433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informational text&#10;&#10;Description automatically generated with medium confidence">
            <a:extLst>
              <a:ext uri="{FF2B5EF4-FFF2-40B4-BE49-F238E27FC236}">
                <a16:creationId xmlns:a16="http://schemas.microsoft.com/office/drawing/2014/main" id="{CF77C8C5-7615-2E4B-5184-2A9F770B03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0354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5CF2B1-6AC7-17CA-0FDE-69C870A440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3" y="96"/>
            <a:ext cx="10691486" cy="7559483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33A69281-4B19-CE66-CABC-46E0109910E9}"/>
              </a:ext>
            </a:extLst>
          </p:cNvPr>
          <p:cNvSpPr/>
          <p:nvPr/>
        </p:nvSpPr>
        <p:spPr>
          <a:xfrm>
            <a:off x="7406349" y="2945892"/>
            <a:ext cx="1918403" cy="2460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F32EA9CE-9113-A599-8030-9FEC6E139663}"/>
              </a:ext>
            </a:extLst>
          </p:cNvPr>
          <p:cNvSpPr/>
          <p:nvPr/>
        </p:nvSpPr>
        <p:spPr>
          <a:xfrm>
            <a:off x="7406348" y="1748287"/>
            <a:ext cx="2629047" cy="3943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hlinkClick r:id="rId5"/>
            <a:extLst>
              <a:ext uri="{FF2B5EF4-FFF2-40B4-BE49-F238E27FC236}">
                <a16:creationId xmlns:a16="http://schemas.microsoft.com/office/drawing/2014/main" id="{2682DAC2-1EDD-709D-C99C-EBBE67B63C89}"/>
              </a:ext>
            </a:extLst>
          </p:cNvPr>
          <p:cNvSpPr/>
          <p:nvPr/>
        </p:nvSpPr>
        <p:spPr>
          <a:xfrm>
            <a:off x="7406349" y="2410407"/>
            <a:ext cx="2418135" cy="3535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59857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898992-5B54-DD99-AA7B-8E4196B048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3" y="96"/>
            <a:ext cx="10691486" cy="7559482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B418D15F-3A8F-7F21-CB14-E8573ED91145}"/>
              </a:ext>
            </a:extLst>
          </p:cNvPr>
          <p:cNvSpPr/>
          <p:nvPr/>
        </p:nvSpPr>
        <p:spPr>
          <a:xfrm>
            <a:off x="984941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8BF0C657-7911-A1D8-8B39-56C8B638E087}"/>
              </a:ext>
            </a:extLst>
          </p:cNvPr>
          <p:cNvSpPr/>
          <p:nvPr/>
        </p:nvSpPr>
        <p:spPr>
          <a:xfrm>
            <a:off x="9457827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hlinkClick r:id="rId5"/>
            <a:extLst>
              <a:ext uri="{FF2B5EF4-FFF2-40B4-BE49-F238E27FC236}">
                <a16:creationId xmlns:a16="http://schemas.microsoft.com/office/drawing/2014/main" id="{CDC2EBF3-9839-281F-BEBB-CEB383ABAB8F}"/>
              </a:ext>
            </a:extLst>
          </p:cNvPr>
          <p:cNvSpPr/>
          <p:nvPr/>
        </p:nvSpPr>
        <p:spPr>
          <a:xfrm>
            <a:off x="9066244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hlinkClick r:id="rId6"/>
            <a:extLst>
              <a:ext uri="{FF2B5EF4-FFF2-40B4-BE49-F238E27FC236}">
                <a16:creationId xmlns:a16="http://schemas.microsoft.com/office/drawing/2014/main" id="{8704AF43-5258-308C-0FB8-47D10C24C390}"/>
              </a:ext>
            </a:extLst>
          </p:cNvPr>
          <p:cNvSpPr/>
          <p:nvPr/>
        </p:nvSpPr>
        <p:spPr>
          <a:xfrm>
            <a:off x="867466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hlinkClick r:id="rId6"/>
            <a:extLst>
              <a:ext uri="{FF2B5EF4-FFF2-40B4-BE49-F238E27FC236}">
                <a16:creationId xmlns:a16="http://schemas.microsoft.com/office/drawing/2014/main" id="{28C0299A-16E1-61D2-68CC-468B18FD6933}"/>
              </a:ext>
            </a:extLst>
          </p:cNvPr>
          <p:cNvSpPr/>
          <p:nvPr/>
        </p:nvSpPr>
        <p:spPr>
          <a:xfrm>
            <a:off x="5345906" y="6783572"/>
            <a:ext cx="2267006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66201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EC236E-DFAC-3925-4C3B-C11BA0264D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3" y="96"/>
            <a:ext cx="10691486" cy="7559482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7FC91EB0-C735-7106-399A-98CA047A4AFB}"/>
              </a:ext>
            </a:extLst>
          </p:cNvPr>
          <p:cNvSpPr/>
          <p:nvPr/>
        </p:nvSpPr>
        <p:spPr>
          <a:xfrm>
            <a:off x="984941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D9C5A6B5-5507-CA53-BA0B-CE9D793B1567}"/>
              </a:ext>
            </a:extLst>
          </p:cNvPr>
          <p:cNvSpPr/>
          <p:nvPr/>
        </p:nvSpPr>
        <p:spPr>
          <a:xfrm>
            <a:off x="9457827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hlinkClick r:id="rId5"/>
            <a:extLst>
              <a:ext uri="{FF2B5EF4-FFF2-40B4-BE49-F238E27FC236}">
                <a16:creationId xmlns:a16="http://schemas.microsoft.com/office/drawing/2014/main" id="{D1E87092-1FA9-BFB7-737E-562EB59D43A6}"/>
              </a:ext>
            </a:extLst>
          </p:cNvPr>
          <p:cNvSpPr/>
          <p:nvPr/>
        </p:nvSpPr>
        <p:spPr>
          <a:xfrm>
            <a:off x="9066244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hlinkClick r:id="rId6"/>
            <a:extLst>
              <a:ext uri="{FF2B5EF4-FFF2-40B4-BE49-F238E27FC236}">
                <a16:creationId xmlns:a16="http://schemas.microsoft.com/office/drawing/2014/main" id="{E1C3C183-B6BD-D68D-AA18-08CFE47593D9}"/>
              </a:ext>
            </a:extLst>
          </p:cNvPr>
          <p:cNvSpPr/>
          <p:nvPr/>
        </p:nvSpPr>
        <p:spPr>
          <a:xfrm>
            <a:off x="867466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hlinkClick r:id="rId6"/>
            <a:extLst>
              <a:ext uri="{FF2B5EF4-FFF2-40B4-BE49-F238E27FC236}">
                <a16:creationId xmlns:a16="http://schemas.microsoft.com/office/drawing/2014/main" id="{45E5E496-F0D4-420F-D712-00E2CE043DDC}"/>
              </a:ext>
            </a:extLst>
          </p:cNvPr>
          <p:cNvSpPr/>
          <p:nvPr/>
        </p:nvSpPr>
        <p:spPr>
          <a:xfrm>
            <a:off x="5345906" y="6783572"/>
            <a:ext cx="2267006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hlinkClick r:id="rId3"/>
            <a:extLst>
              <a:ext uri="{FF2B5EF4-FFF2-40B4-BE49-F238E27FC236}">
                <a16:creationId xmlns:a16="http://schemas.microsoft.com/office/drawing/2014/main" id="{54EF7DC0-F749-E714-F7B1-6416CD23751F}"/>
              </a:ext>
            </a:extLst>
          </p:cNvPr>
          <p:cNvSpPr/>
          <p:nvPr/>
        </p:nvSpPr>
        <p:spPr>
          <a:xfrm>
            <a:off x="8142104" y="5348433"/>
            <a:ext cx="1804245" cy="9418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hlinkClick r:id="rId6"/>
            <a:extLst>
              <a:ext uri="{FF2B5EF4-FFF2-40B4-BE49-F238E27FC236}">
                <a16:creationId xmlns:a16="http://schemas.microsoft.com/office/drawing/2014/main" id="{7C205F5F-DC80-D434-DEA9-5C35C2380DD5}"/>
              </a:ext>
            </a:extLst>
          </p:cNvPr>
          <p:cNvSpPr/>
          <p:nvPr/>
        </p:nvSpPr>
        <p:spPr>
          <a:xfrm>
            <a:off x="5710957" y="5351721"/>
            <a:ext cx="2267006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hlinkClick r:id="rId5"/>
            <a:extLst>
              <a:ext uri="{FF2B5EF4-FFF2-40B4-BE49-F238E27FC236}">
                <a16:creationId xmlns:a16="http://schemas.microsoft.com/office/drawing/2014/main" id="{2BA0898A-11F8-976D-67BD-785AED6FA37B}"/>
              </a:ext>
            </a:extLst>
          </p:cNvPr>
          <p:cNvSpPr/>
          <p:nvPr/>
        </p:nvSpPr>
        <p:spPr>
          <a:xfrm>
            <a:off x="5651632" y="5706520"/>
            <a:ext cx="1804245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hlinkClick r:id="rId4"/>
            <a:extLst>
              <a:ext uri="{FF2B5EF4-FFF2-40B4-BE49-F238E27FC236}">
                <a16:creationId xmlns:a16="http://schemas.microsoft.com/office/drawing/2014/main" id="{DBC56FF5-4183-BF96-2AEE-75E027F9F595}"/>
              </a:ext>
            </a:extLst>
          </p:cNvPr>
          <p:cNvSpPr/>
          <p:nvPr/>
        </p:nvSpPr>
        <p:spPr>
          <a:xfrm>
            <a:off x="5672339" y="6064607"/>
            <a:ext cx="116328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13436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EA4A2A-46F1-582C-1F19-3F346D670C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2" y="192"/>
            <a:ext cx="10691486" cy="7559482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B3F37BBF-8990-A8AB-5D7D-91A5B5175C9E}"/>
              </a:ext>
            </a:extLst>
          </p:cNvPr>
          <p:cNvSpPr/>
          <p:nvPr/>
        </p:nvSpPr>
        <p:spPr>
          <a:xfrm>
            <a:off x="984941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2FF2FC6D-6BC8-CD87-FBC4-88C5D0CE1E73}"/>
              </a:ext>
            </a:extLst>
          </p:cNvPr>
          <p:cNvSpPr/>
          <p:nvPr/>
        </p:nvSpPr>
        <p:spPr>
          <a:xfrm>
            <a:off x="9457827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hlinkClick r:id="rId5"/>
            <a:extLst>
              <a:ext uri="{FF2B5EF4-FFF2-40B4-BE49-F238E27FC236}">
                <a16:creationId xmlns:a16="http://schemas.microsoft.com/office/drawing/2014/main" id="{CC251085-5108-1C25-B920-CDD1844FAA5A}"/>
              </a:ext>
            </a:extLst>
          </p:cNvPr>
          <p:cNvSpPr/>
          <p:nvPr/>
        </p:nvSpPr>
        <p:spPr>
          <a:xfrm>
            <a:off x="9066244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hlinkClick r:id="rId6"/>
            <a:extLst>
              <a:ext uri="{FF2B5EF4-FFF2-40B4-BE49-F238E27FC236}">
                <a16:creationId xmlns:a16="http://schemas.microsoft.com/office/drawing/2014/main" id="{C91C8AD9-38CE-0553-89D5-AEE4F5A3A1D8}"/>
              </a:ext>
            </a:extLst>
          </p:cNvPr>
          <p:cNvSpPr/>
          <p:nvPr/>
        </p:nvSpPr>
        <p:spPr>
          <a:xfrm>
            <a:off x="867466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hlinkClick r:id="rId6"/>
            <a:extLst>
              <a:ext uri="{FF2B5EF4-FFF2-40B4-BE49-F238E27FC236}">
                <a16:creationId xmlns:a16="http://schemas.microsoft.com/office/drawing/2014/main" id="{DAA74F82-BA18-726C-890A-59C4738956B6}"/>
              </a:ext>
            </a:extLst>
          </p:cNvPr>
          <p:cNvSpPr/>
          <p:nvPr/>
        </p:nvSpPr>
        <p:spPr>
          <a:xfrm>
            <a:off x="5345906" y="6783572"/>
            <a:ext cx="2267006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63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leaning on a train&#10;&#10;Description automatically generated">
            <a:extLst>
              <a:ext uri="{FF2B5EF4-FFF2-40B4-BE49-F238E27FC236}">
                <a16:creationId xmlns:a16="http://schemas.microsoft.com/office/drawing/2014/main" id="{D4F92EC1-47AA-44CC-88A6-509E32365B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358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9792DE-C1DC-49AA-9C70-A10ABDA75E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577"/>
            <a:ext cx="10691813" cy="7554329"/>
          </a:xfrm>
          <a:prstGeom prst="rect">
            <a:avLst/>
          </a:prstGeom>
        </p:spPr>
      </p:pic>
      <p:sp>
        <p:nvSpPr>
          <p:cNvPr id="5" name="Rectangle 4">
            <a:hlinkClick r:id="rId3"/>
            <a:extLst>
              <a:ext uri="{FF2B5EF4-FFF2-40B4-BE49-F238E27FC236}">
                <a16:creationId xmlns:a16="http://schemas.microsoft.com/office/drawing/2014/main" id="{E26559D9-3A7A-7AAF-DC4E-F5B06901D167}"/>
              </a:ext>
            </a:extLst>
          </p:cNvPr>
          <p:cNvSpPr/>
          <p:nvPr/>
        </p:nvSpPr>
        <p:spPr>
          <a:xfrm>
            <a:off x="6715233" y="5854852"/>
            <a:ext cx="744279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hlinkClick r:id="rId4"/>
            <a:extLst>
              <a:ext uri="{FF2B5EF4-FFF2-40B4-BE49-F238E27FC236}">
                <a16:creationId xmlns:a16="http://schemas.microsoft.com/office/drawing/2014/main" id="{B80B92D1-3A04-1673-D9BD-45F8EE7558A4}"/>
              </a:ext>
            </a:extLst>
          </p:cNvPr>
          <p:cNvSpPr/>
          <p:nvPr/>
        </p:nvSpPr>
        <p:spPr>
          <a:xfrm>
            <a:off x="6944401" y="5577854"/>
            <a:ext cx="723014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hlinkClick r:id="rId5"/>
            <a:extLst>
              <a:ext uri="{FF2B5EF4-FFF2-40B4-BE49-F238E27FC236}">
                <a16:creationId xmlns:a16="http://schemas.microsoft.com/office/drawing/2014/main" id="{F1748A02-B05D-F28C-A926-6B2602A2E21F}"/>
              </a:ext>
            </a:extLst>
          </p:cNvPr>
          <p:cNvSpPr/>
          <p:nvPr/>
        </p:nvSpPr>
        <p:spPr>
          <a:xfrm>
            <a:off x="6736457" y="6151883"/>
            <a:ext cx="589716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7502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hart of different colored squares&#10;&#10;Description automatically generated with medium confidence">
            <a:extLst>
              <a:ext uri="{FF2B5EF4-FFF2-40B4-BE49-F238E27FC236}">
                <a16:creationId xmlns:a16="http://schemas.microsoft.com/office/drawing/2014/main" id="{A5B5F653-1F4B-681F-481E-98BD9A26E0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168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the world&#10;&#10;Description automatically generated">
            <a:extLst>
              <a:ext uri="{FF2B5EF4-FFF2-40B4-BE49-F238E27FC236}">
                <a16:creationId xmlns:a16="http://schemas.microsoft.com/office/drawing/2014/main" id="{14799497-92A1-1B27-46A3-AAC6F4D936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231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holding a sign&#10;&#10;Description automatically generated">
            <a:extLst>
              <a:ext uri="{FF2B5EF4-FFF2-40B4-BE49-F238E27FC236}">
                <a16:creationId xmlns:a16="http://schemas.microsoft.com/office/drawing/2014/main" id="{2D47EF0D-DB29-8828-B899-D5060B1E93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073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items on a white background&#10;&#10;Description automatically generated">
            <a:extLst>
              <a:ext uri="{FF2B5EF4-FFF2-40B4-BE49-F238E27FC236}">
                <a16:creationId xmlns:a16="http://schemas.microsoft.com/office/drawing/2014/main" id="{D203F97D-CF59-AE3F-ABFA-3D0EA3AAA4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104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oster with text and images of various objects&#10;&#10;Description automatically generated with medium confidence">
            <a:extLst>
              <a:ext uri="{FF2B5EF4-FFF2-40B4-BE49-F238E27FC236}">
                <a16:creationId xmlns:a16="http://schemas.microsoft.com/office/drawing/2014/main" id="{688B5A8E-EA7B-4CB3-CE95-9C1707D226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09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leaning on a train&#10;&#10;Description automatically generated">
            <a:extLst>
              <a:ext uri="{FF2B5EF4-FFF2-40B4-BE49-F238E27FC236}">
                <a16:creationId xmlns:a16="http://schemas.microsoft.com/office/drawing/2014/main" id="{A80AD1FF-BD9A-89BF-5894-7A23BD04A7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2672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54ff3c7-bf6c-4573-850b-dc1564d2356c" xsi:nil="true"/>
    <lcf76f155ced4ddcb4097134ff3c332f xmlns="4aed504c-ebe7-463e-82c7-15fe6339b33a">
      <Terms xmlns="http://schemas.microsoft.com/office/infopath/2007/PartnerControls"/>
    </lcf76f155ced4ddcb4097134ff3c332f>
    <Schedule_Date xmlns="4aed504c-ebe7-463e-82c7-15fe6339b33a">2023-09-01 at 05 AM</Schedule_Date>
    <Delivery_Option xmlns="4aed504c-ebe7-463e-82c7-15fe6339b33a">Schedule Delivery</Delivery_Option>
    <Schedule_ID xmlns="4aed504c-ebe7-463e-82c7-15fe6339b33a">1692</Schedule_ID>
    <Delivery_Purpose xmlns="4aed504c-ebe7-463e-82c7-15fe6339b33a">Broadcast Email</Delivery_Purpose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776240F08A6343B664C8B743EE5C5B" ma:contentTypeVersion="15" ma:contentTypeDescription="Create a new document." ma:contentTypeScope="" ma:versionID="8e0f5c07a95883ad21e3880d9e997b0b">
  <xsd:schema xmlns:xsd="http://www.w3.org/2001/XMLSchema" xmlns:xs="http://www.w3.org/2001/XMLSchema" xmlns:p="http://schemas.microsoft.com/office/2006/metadata/properties" xmlns:ns2="4aed504c-ebe7-463e-82c7-15fe6339b33a" xmlns:ns3="454ff3c7-bf6c-4573-850b-dc1564d2356c" targetNamespace="http://schemas.microsoft.com/office/2006/metadata/properties" ma:root="true" ma:fieldsID="18d8b8946e3b656032accafe90c9c54a" ns2:_="" ns3:_="">
    <xsd:import namespace="4aed504c-ebe7-463e-82c7-15fe6339b33a"/>
    <xsd:import namespace="454ff3c7-bf6c-4573-850b-dc1564d2356c"/>
    <xsd:element name="properties">
      <xsd:complexType>
        <xsd:sequence>
          <xsd:element name="documentManagement">
            <xsd:complexType>
              <xsd:all>
                <xsd:element ref="ns2:Schedule_ID" minOccurs="0"/>
                <xsd:element ref="ns2:Schedule_Date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Delivery_Option" minOccurs="0"/>
                <xsd:element ref="ns2:Delivery_Purpose" minOccurs="0"/>
                <xsd:element ref="ns2:MediaServiceOCR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ed504c-ebe7-463e-82c7-15fe6339b33a" elementFormDefault="qualified">
    <xsd:import namespace="http://schemas.microsoft.com/office/2006/documentManagement/types"/>
    <xsd:import namespace="http://schemas.microsoft.com/office/infopath/2007/PartnerControls"/>
    <xsd:element name="Schedule_ID" ma:index="8" nillable="true" ma:displayName="Schedule_ID" ma:format="Dropdown" ma:internalName="Schedule_ID">
      <xsd:simpleType>
        <xsd:restriction base="dms:Text">
          <xsd:maxLength value="255"/>
        </xsd:restriction>
      </xsd:simpleType>
    </xsd:element>
    <xsd:element name="Schedule_Date" ma:index="9" nillable="true" ma:displayName="Schedule_Date" ma:format="Dropdown" ma:indexed="true" ma:internalName="Schedule_Date">
      <xsd:simpleType>
        <xsd:restriction base="dms:Text">
          <xsd:maxLength value="255"/>
        </xsd:restriction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Delivery_Option" ma:index="15" nillable="true" ma:displayName="Delivery_Option" ma:format="Dropdown" ma:internalName="Delivery_Option">
      <xsd:simpleType>
        <xsd:restriction base="dms:Text">
          <xsd:maxLength value="255"/>
        </xsd:restriction>
      </xsd:simpleType>
    </xsd:element>
    <xsd:element name="Delivery_Purpose" ma:index="16" nillable="true" ma:displayName="Delivery_Purpose" ma:format="Dropdown" ma:internalName="Delivery_Purpose">
      <xsd:simpleType>
        <xsd:restriction base="dms:Text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cd51b7ef-f8cd-44b7-9228-79928f86fec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4ff3c7-bf6c-4573-850b-dc1564d2356c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de0ae38d-49e6-46b5-8de1-ffade988209e}" ma:internalName="TaxCatchAll" ma:showField="CatchAllData" ma:web="454ff3c7-bf6c-4573-850b-dc1564d2356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4FA900F-8E1D-4581-8289-191A75E226C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F047A20-002D-4AB8-ABB3-0B21AF86A9E8}">
  <ds:schemaRefs>
    <ds:schemaRef ds:uri="http://purl.org/dc/terms/"/>
    <ds:schemaRef ds:uri="2bba036e-3261-42ff-ac2c-3ab430ee1e45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44790e13-f532-45ba-883a-ea4e13c1e09a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B40EF6D-0ED0-47D9-8056-CAA002F62307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Custom</PresentationFormat>
  <Paragraphs>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 Bosomworth</dc:creator>
  <cp:lastModifiedBy>Lisa Lodge</cp:lastModifiedBy>
  <cp:revision>17</cp:revision>
  <dcterms:created xsi:type="dcterms:W3CDTF">2022-03-08T17:50:39Z</dcterms:created>
  <dcterms:modified xsi:type="dcterms:W3CDTF">2023-08-29T14:20:18Z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0x010100A5776240F08A6343B664C8B743EE5C5B</vt:lpwstr>
  </property>
  <property fmtid="{D5CDD505-2E9C-101B-9397-08002B2CF9AE}" pid="3" name="MediaServiceImageTags">
    <vt:lpwstr/>
  </property>
</Properties>
</file>