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90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bsnews.com/losangeles/video/two-astronauts-for-virgin-galactic-share-their-space-voyage-experience/#x" TargetMode="External"/><Relationship Id="rId4" Type="http://schemas.openxmlformats.org/officeDocument/2006/relationships/hyperlink" Target="http://www.itv.com/news/2023-05-15/how-realistic-is-a-two-hour-flight-to-sydney-via-spac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v.com/news/2023-05-15/how-realistic-is-a-two-hour-flight-to-sydney-via-spa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cbsnews.com/losangeles/video/two-astronauts-for-virgin-galactic-share-their-space-voyage-experience/#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auto part, car&#10;&#10;Description automatically generated">
            <a:extLst>
              <a:ext uri="{FF2B5EF4-FFF2-40B4-BE49-F238E27FC236}">
                <a16:creationId xmlns:a16="http://schemas.microsoft.com/office/drawing/2014/main" id="{3F104AA6-C861-D05B-BE5A-916F0A58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hicle, aircraft, screenshot&#10;&#10;Description automatically generated">
            <a:extLst>
              <a:ext uri="{FF2B5EF4-FFF2-40B4-BE49-F238E27FC236}">
                <a16:creationId xmlns:a16="http://schemas.microsoft.com/office/drawing/2014/main" id="{B311F39E-E044-7B2D-4C78-432AC1CA0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E68069B2-7DE3-E05A-FFF4-2C89B76C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printing&#10;&#10;Description automatically generated">
            <a:extLst>
              <a:ext uri="{FF2B5EF4-FFF2-40B4-BE49-F238E27FC236}">
                <a16:creationId xmlns:a16="http://schemas.microsoft.com/office/drawing/2014/main" id="{909D0BF1-708E-2C66-E2F5-FD49E24F0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, symbol&#10;&#10;Description automatically generated">
            <a:extLst>
              <a:ext uri="{FF2B5EF4-FFF2-40B4-BE49-F238E27FC236}">
                <a16:creationId xmlns:a16="http://schemas.microsoft.com/office/drawing/2014/main" id="{3E71311A-10BA-DA1A-C659-F9C050A8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C654428-C941-2E89-4E2B-88A2C0FF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98084FC8-3E09-9ECF-847D-A378C167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312302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722936"/>
            <a:ext cx="290605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225040"/>
            <a:ext cx="3038131" cy="60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car, cockpit&#10;&#10;Description automatically generated">
            <a:extLst>
              <a:ext uri="{FF2B5EF4-FFF2-40B4-BE49-F238E27FC236}">
                <a16:creationId xmlns:a16="http://schemas.microsoft.com/office/drawing/2014/main" id="{B18D6F02-4548-B140-C2D9-0EBEEEAA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12962" y="5625122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59217" y="5902120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17911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6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FFD1C514-27DA-BCC4-EEB1-2931798CD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D6810F95-8BF2-1846-3E95-B7A6B7B1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, screenshot, graphic design&#10;&#10;Description automatically generated">
            <a:extLst>
              <a:ext uri="{FF2B5EF4-FFF2-40B4-BE49-F238E27FC236}">
                <a16:creationId xmlns:a16="http://schemas.microsoft.com/office/drawing/2014/main" id="{C6A1336C-CFC4-FEC7-18CD-E4FF5566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ircraft, airplane, screenshot&#10;&#10;Description automatically generated">
            <a:extLst>
              <a:ext uri="{FF2B5EF4-FFF2-40B4-BE49-F238E27FC236}">
                <a16:creationId xmlns:a16="http://schemas.microsoft.com/office/drawing/2014/main" id="{D2131EB8-16DB-1531-C5F7-02E031B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craft, transport, ship&#10;&#10;Description automatically generated">
            <a:extLst>
              <a:ext uri="{FF2B5EF4-FFF2-40B4-BE49-F238E27FC236}">
                <a16:creationId xmlns:a16="http://schemas.microsoft.com/office/drawing/2014/main" id="{195ED6D1-AAB5-9986-DF99-C2BE44A6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car, cockpit&#10;&#10;Description automatically generated">
            <a:extLst>
              <a:ext uri="{FF2B5EF4-FFF2-40B4-BE49-F238E27FC236}">
                <a16:creationId xmlns:a16="http://schemas.microsoft.com/office/drawing/2014/main" id="{DB651D61-4F61-0CFC-A663-0AB7039F8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2023-06-16 at 05 AM</Schedule_Date>
    <Delivery_Option xmlns="4aed504c-ebe7-463e-82c7-15fe6339b33a">Schedule Delivery</Delivery_Option>
    <Schedule_ID xmlns="4aed504c-ebe7-463e-82c7-15fe6339b33a">1553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A5DFD9-969D-435E-82F7-8FA20E869E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17</cp:revision>
  <dcterms:created xsi:type="dcterms:W3CDTF">2022-03-08T17:50:39Z</dcterms:created>
  <dcterms:modified xsi:type="dcterms:W3CDTF">2023-06-15T10:45:37Z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