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sIoHbNL-o20" TargetMode="External"/><Relationship Id="rId4" Type="http://schemas.openxmlformats.org/officeDocument/2006/relationships/hyperlink" Target="http://www.bbc.com/sport/athletics/6706255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sport/athletics/6706255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sIoHbNL-o20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E089ED13-C950-292A-2D96-3F8C1FAF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6832D9D8-A7F3-DA18-D4DF-0C026F4C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7C760549-327D-21B0-76B2-909B737A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EE5E2913-C75A-0FBD-60E5-2F6DC0DD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FD8D68C-40F8-6FB5-5160-C5F6C617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tool&#10;&#10;Description automatically generated">
            <a:extLst>
              <a:ext uri="{FF2B5EF4-FFF2-40B4-BE49-F238E27FC236}">
                <a16:creationId xmlns:a16="http://schemas.microsoft.com/office/drawing/2014/main" id="{72216307-E4FC-5E87-53AD-70C4A99D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text boxes&#10;&#10;Description automatically generated with low confidence">
            <a:extLst>
              <a:ext uri="{FF2B5EF4-FFF2-40B4-BE49-F238E27FC236}">
                <a16:creationId xmlns:a16="http://schemas.microsoft.com/office/drawing/2014/main" id="{35068335-ABF8-7558-E61C-D36EF843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711852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E8D79D72-54DA-D74F-AF62-C784025F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192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20438" y="574456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6265925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10665" y="602156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769F319D-1C58-38FF-85D9-17D0653B2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4D9A8EA-C575-6C9D-CDDF-4C9F2C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a couple of people running&#10;&#10;Description automatically generated">
            <a:extLst>
              <a:ext uri="{FF2B5EF4-FFF2-40B4-BE49-F238E27FC236}">
                <a16:creationId xmlns:a16="http://schemas.microsoft.com/office/drawing/2014/main" id="{3CE2FB5A-A85B-3398-5976-2503099FC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r of shoes&#10;&#10;Description automatically generated">
            <a:extLst>
              <a:ext uri="{FF2B5EF4-FFF2-40B4-BE49-F238E27FC236}">
                <a16:creationId xmlns:a16="http://schemas.microsoft.com/office/drawing/2014/main" id="{F6E526DA-85FE-3E94-6A5C-860E5F0F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D1A838D-8F18-6D08-5159-BAC446C5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F6019908-7060-5FFB-D71F-5F994C4F3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2023-10-27 at 05 AM</Schedule_Date>
    <Delivery_Option xmlns="4aed504c-ebe7-463e-82c7-15fe6339b33a">Schedule Delivery</Delivery_Option>
    <Schedule_ID xmlns="4aed504c-ebe7-463e-82c7-15fe6339b33a">1903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5634CA-E9A3-4EF0-B099-B42498C8421D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18</cp:revision>
  <dcterms:created xsi:type="dcterms:W3CDTF">2022-03-08T17:50:39Z</dcterms:created>
  <dcterms:modified xsi:type="dcterms:W3CDTF">2023-10-24T12:14:00Z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