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5" r:id="rId4"/>
  </p:sldMasterIdLst>
  <p:sldIdLst>
    <p:sldId id="256" r:id="rId5"/>
    <p:sldId id="257" r:id="rId6"/>
    <p:sldId id="272" r:id="rId7"/>
    <p:sldId id="259" r:id="rId8"/>
    <p:sldId id="260" r:id="rId9"/>
    <p:sldId id="330" r:id="rId10"/>
    <p:sldId id="261" r:id="rId11"/>
    <p:sldId id="262" r:id="rId12"/>
    <p:sldId id="263" r:id="rId13"/>
    <p:sldId id="264" r:id="rId14"/>
    <p:sldId id="265" r:id="rId15"/>
    <p:sldId id="337" r:id="rId16"/>
    <p:sldId id="336" r:id="rId17"/>
    <p:sldId id="267" r:id="rId18"/>
    <p:sldId id="268" r:id="rId19"/>
    <p:sldId id="269" r:id="rId20"/>
    <p:sldId id="270" r:id="rId21"/>
    <p:sldId id="328" r:id="rId22"/>
    <p:sldId id="271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2AA600-0BED-692F-B51E-1F8826B71A26}" v="126" dt="2026-09-14T13:23:00.06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95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29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 Symons" userId="a4bbb892-4f5c-42f0-861a-a1179ef01fad" providerId="ADAL" clId="{6AFC8401-098B-404A-8CDF-38859EA35B6A}"/>
    <pc:docChg chg="custSel addSld delSld modSld sldOrd">
      <pc:chgData name="Sarah  Symons" userId="a4bbb892-4f5c-42f0-861a-a1179ef01fad" providerId="ADAL" clId="{6AFC8401-098B-404A-8CDF-38859EA35B6A}" dt="2026-09-15T11:29:19.939" v="510" actId="20577"/>
      <pc:docMkLst>
        <pc:docMk/>
      </pc:docMkLst>
      <pc:sldChg chg="delSp modSp mod">
        <pc:chgData name="Sarah  Symons" userId="a4bbb892-4f5c-42f0-861a-a1179ef01fad" providerId="ADAL" clId="{6AFC8401-098B-404A-8CDF-38859EA35B6A}" dt="2026-09-09T15:06:23.196" v="18" actId="20577"/>
        <pc:sldMkLst>
          <pc:docMk/>
          <pc:sldMk cId="2040717021" sldId="257"/>
        </pc:sldMkLst>
        <pc:spChg chg="mod">
          <ac:chgData name="Sarah  Symons" userId="a4bbb892-4f5c-42f0-861a-a1179ef01fad" providerId="ADAL" clId="{6AFC8401-098B-404A-8CDF-38859EA35B6A}" dt="2026-09-09T15:06:23.196" v="18" actId="20577"/>
          <ac:spMkLst>
            <pc:docMk/>
            <pc:sldMk cId="2040717021" sldId="257"/>
            <ac:spMk id="13" creationId="{77E919EE-A746-04F7-65D4-4BB82474E382}"/>
          </ac:spMkLst>
        </pc:spChg>
      </pc:sldChg>
      <pc:sldChg chg="modSp mod">
        <pc:chgData name="Sarah  Symons" userId="a4bbb892-4f5c-42f0-861a-a1179ef01fad" providerId="ADAL" clId="{6AFC8401-098B-404A-8CDF-38859EA35B6A}" dt="2026-09-15T11:29:19.939" v="510" actId="20577"/>
        <pc:sldMkLst>
          <pc:docMk/>
          <pc:sldMk cId="457647579" sldId="259"/>
        </pc:sldMkLst>
        <pc:spChg chg="mod">
          <ac:chgData name="Sarah  Symons" userId="a4bbb892-4f5c-42f0-861a-a1179ef01fad" providerId="ADAL" clId="{6AFC8401-098B-404A-8CDF-38859EA35B6A}" dt="2026-09-15T11:29:19.939" v="510" actId="20577"/>
          <ac:spMkLst>
            <pc:docMk/>
            <pc:sldMk cId="457647579" sldId="259"/>
            <ac:spMk id="4" creationId="{9CBB933A-06EF-E946-641E-6500FFA91502}"/>
          </ac:spMkLst>
        </pc:spChg>
      </pc:sldChg>
      <pc:sldChg chg="addSp delSp modSp mod ord setBg addAnim delAnim">
        <pc:chgData name="Sarah  Symons" userId="a4bbb892-4f5c-42f0-861a-a1179ef01fad" providerId="ADAL" clId="{6AFC8401-098B-404A-8CDF-38859EA35B6A}" dt="2026-09-15T11:28:39.409" v="471"/>
        <pc:sldMkLst>
          <pc:docMk/>
          <pc:sldMk cId="2933044503" sldId="260"/>
        </pc:sldMkLst>
        <pc:spChg chg="add mod">
          <ac:chgData name="Sarah  Symons" userId="a4bbb892-4f5c-42f0-861a-a1179ef01fad" providerId="ADAL" clId="{6AFC8401-098B-404A-8CDF-38859EA35B6A}" dt="2026-09-09T17:40:44.187" v="63" actId="20577"/>
          <ac:spMkLst>
            <pc:docMk/>
            <pc:sldMk cId="2933044503" sldId="260"/>
            <ac:spMk id="14" creationId="{BD7AC4FD-6F92-2CBE-4FEB-BE97B5E50B41}"/>
          </ac:spMkLst>
        </pc:spChg>
        <pc:spChg chg="add">
          <ac:chgData name="Sarah  Symons" userId="a4bbb892-4f5c-42f0-861a-a1179ef01fad" providerId="ADAL" clId="{6AFC8401-098B-404A-8CDF-38859EA35B6A}" dt="2026-09-09T17:38:16.522" v="41" actId="26606"/>
          <ac:spMkLst>
            <pc:docMk/>
            <pc:sldMk cId="2933044503" sldId="260"/>
            <ac:spMk id="15" creationId="{1D227D51-204B-ED48-AF9A-0BE9633FE04A}"/>
          </ac:spMkLst>
        </pc:spChg>
        <pc:spChg chg="add">
          <ac:chgData name="Sarah  Symons" userId="a4bbb892-4f5c-42f0-861a-a1179ef01fad" providerId="ADAL" clId="{6AFC8401-098B-404A-8CDF-38859EA35B6A}" dt="2026-09-09T17:38:16.522" v="41" actId="26606"/>
          <ac:spMkLst>
            <pc:docMk/>
            <pc:sldMk cId="2933044503" sldId="260"/>
            <ac:spMk id="17" creationId="{57A23F45-CDAE-8A40-8DE7-92A0BBC119B7}"/>
          </ac:spMkLst>
        </pc:spChg>
        <pc:spChg chg="add">
          <ac:chgData name="Sarah  Symons" userId="a4bbb892-4f5c-42f0-861a-a1179ef01fad" providerId="ADAL" clId="{6AFC8401-098B-404A-8CDF-38859EA35B6A}" dt="2026-09-09T17:38:16.522" v="41" actId="26606"/>
          <ac:spMkLst>
            <pc:docMk/>
            <pc:sldMk cId="2933044503" sldId="260"/>
            <ac:spMk id="19" creationId="{68546383-CCC4-544B-B0D8-DE78DE39BB78}"/>
          </ac:spMkLst>
        </pc:spChg>
        <pc:spChg chg="add">
          <ac:chgData name="Sarah  Symons" userId="a4bbb892-4f5c-42f0-861a-a1179ef01fad" providerId="ADAL" clId="{6AFC8401-098B-404A-8CDF-38859EA35B6A}" dt="2026-09-09T17:38:16.522" v="41" actId="26606"/>
          <ac:spMkLst>
            <pc:docMk/>
            <pc:sldMk cId="2933044503" sldId="260"/>
            <ac:spMk id="21" creationId="{6CA2C65D-0168-1245-86C8-62A8A6F7B813}"/>
          </ac:spMkLst>
        </pc:spChg>
        <pc:spChg chg="add">
          <ac:chgData name="Sarah  Symons" userId="a4bbb892-4f5c-42f0-861a-a1179ef01fad" providerId="ADAL" clId="{6AFC8401-098B-404A-8CDF-38859EA35B6A}" dt="2026-09-09T17:38:16.522" v="41" actId="26606"/>
          <ac:spMkLst>
            <pc:docMk/>
            <pc:sldMk cId="2933044503" sldId="260"/>
            <ac:spMk id="25" creationId="{A41089DF-74E9-B74F-B17B-29C6CA6EBF68}"/>
          </ac:spMkLst>
        </pc:spChg>
        <pc:spChg chg="add">
          <ac:chgData name="Sarah  Symons" userId="a4bbb892-4f5c-42f0-861a-a1179ef01fad" providerId="ADAL" clId="{6AFC8401-098B-404A-8CDF-38859EA35B6A}" dt="2026-09-09T17:38:16.522" v="41" actId="26606"/>
          <ac:spMkLst>
            <pc:docMk/>
            <pc:sldMk cId="2933044503" sldId="260"/>
            <ac:spMk id="27" creationId="{755E9273-3717-C94C-9BFF-75E87E47C46A}"/>
          </ac:spMkLst>
        </pc:spChg>
        <pc:picChg chg="add mod">
          <ac:chgData name="Sarah  Symons" userId="a4bbb892-4f5c-42f0-861a-a1179ef01fad" providerId="ADAL" clId="{6AFC8401-098B-404A-8CDF-38859EA35B6A}" dt="2026-09-09T17:40:53.423" v="65" actId="14100"/>
          <ac:picMkLst>
            <pc:docMk/>
            <pc:sldMk cId="2933044503" sldId="260"/>
            <ac:picMk id="12" creationId="{2AD9541B-19E0-15C4-150F-C6308457499F}"/>
          </ac:picMkLst>
        </pc:picChg>
      </pc:sldChg>
      <pc:sldChg chg="modSp mod">
        <pc:chgData name="Sarah  Symons" userId="a4bbb892-4f5c-42f0-861a-a1179ef01fad" providerId="ADAL" clId="{6AFC8401-098B-404A-8CDF-38859EA35B6A}" dt="2026-09-15T11:28:06.059" v="467" actId="20577"/>
        <pc:sldMkLst>
          <pc:docMk/>
          <pc:sldMk cId="1923184509" sldId="261"/>
        </pc:sldMkLst>
        <pc:spChg chg="mod">
          <ac:chgData name="Sarah  Symons" userId="a4bbb892-4f5c-42f0-861a-a1179ef01fad" providerId="ADAL" clId="{6AFC8401-098B-404A-8CDF-38859EA35B6A}" dt="2026-09-15T11:28:06.059" v="467" actId="20577"/>
          <ac:spMkLst>
            <pc:docMk/>
            <pc:sldMk cId="1923184509" sldId="261"/>
            <ac:spMk id="4" creationId="{C6E07EC6-35E1-FB13-EA29-C6A0DB00119A}"/>
          </ac:spMkLst>
        </pc:spChg>
      </pc:sldChg>
      <pc:sldChg chg="modSp mod">
        <pc:chgData name="Sarah  Symons" userId="a4bbb892-4f5c-42f0-861a-a1179ef01fad" providerId="ADAL" clId="{6AFC8401-098B-404A-8CDF-38859EA35B6A}" dt="2026-09-15T11:24:39.319" v="397" actId="6549"/>
        <pc:sldMkLst>
          <pc:docMk/>
          <pc:sldMk cId="2139438752" sldId="263"/>
        </pc:sldMkLst>
        <pc:spChg chg="mod">
          <ac:chgData name="Sarah  Symons" userId="a4bbb892-4f5c-42f0-861a-a1179ef01fad" providerId="ADAL" clId="{6AFC8401-098B-404A-8CDF-38859EA35B6A}" dt="2026-09-15T11:24:39.319" v="397" actId="6549"/>
          <ac:spMkLst>
            <pc:docMk/>
            <pc:sldMk cId="2139438752" sldId="263"/>
            <ac:spMk id="5" creationId="{C58366B7-BBA5-3889-9056-584EA713D8FC}"/>
          </ac:spMkLst>
        </pc:spChg>
      </pc:sldChg>
      <pc:sldChg chg="modSp mod">
        <pc:chgData name="Sarah  Symons" userId="a4bbb892-4f5c-42f0-861a-a1179ef01fad" providerId="ADAL" clId="{6AFC8401-098B-404A-8CDF-38859EA35B6A}" dt="2026-09-13T10:39:30.915" v="204" actId="20577"/>
        <pc:sldMkLst>
          <pc:docMk/>
          <pc:sldMk cId="960040106" sldId="264"/>
        </pc:sldMkLst>
        <pc:spChg chg="mod">
          <ac:chgData name="Sarah  Symons" userId="a4bbb892-4f5c-42f0-861a-a1179ef01fad" providerId="ADAL" clId="{6AFC8401-098B-404A-8CDF-38859EA35B6A}" dt="2026-09-13T10:39:30.915" v="204" actId="20577"/>
          <ac:spMkLst>
            <pc:docMk/>
            <pc:sldMk cId="960040106" sldId="264"/>
            <ac:spMk id="4" creationId="{6802C86E-E734-34C7-4569-423B1E9CBDC7}"/>
          </ac:spMkLst>
        </pc:spChg>
      </pc:sldChg>
      <pc:sldChg chg="modSp mod">
        <pc:chgData name="Sarah  Symons" userId="a4bbb892-4f5c-42f0-861a-a1179ef01fad" providerId="ADAL" clId="{6AFC8401-098B-404A-8CDF-38859EA35B6A}" dt="2026-09-13T10:40:27.312" v="298" actId="20577"/>
        <pc:sldMkLst>
          <pc:docMk/>
          <pc:sldMk cId="1196026268" sldId="265"/>
        </pc:sldMkLst>
        <pc:spChg chg="mod">
          <ac:chgData name="Sarah  Symons" userId="a4bbb892-4f5c-42f0-861a-a1179ef01fad" providerId="ADAL" clId="{6AFC8401-098B-404A-8CDF-38859EA35B6A}" dt="2026-09-13T10:40:27.312" v="298" actId="20577"/>
          <ac:spMkLst>
            <pc:docMk/>
            <pc:sldMk cId="1196026268" sldId="265"/>
            <ac:spMk id="5" creationId="{D2C1EB48-366F-12C2-7F7F-E93BC9A5D513}"/>
          </ac:spMkLst>
        </pc:spChg>
      </pc:sldChg>
      <pc:sldChg chg="modSp mod">
        <pc:chgData name="Sarah  Symons" userId="a4bbb892-4f5c-42f0-861a-a1179ef01fad" providerId="ADAL" clId="{6AFC8401-098B-404A-8CDF-38859EA35B6A}" dt="2026-09-15T11:25:34.650" v="414" actId="20577"/>
        <pc:sldMkLst>
          <pc:docMk/>
          <pc:sldMk cId="2202051081" sldId="268"/>
        </pc:sldMkLst>
        <pc:spChg chg="mod">
          <ac:chgData name="Sarah  Symons" userId="a4bbb892-4f5c-42f0-861a-a1179ef01fad" providerId="ADAL" clId="{6AFC8401-098B-404A-8CDF-38859EA35B6A}" dt="2026-09-13T10:41:23.142" v="334" actId="20577"/>
          <ac:spMkLst>
            <pc:docMk/>
            <pc:sldMk cId="2202051081" sldId="268"/>
            <ac:spMk id="4" creationId="{59DF35CF-B013-8EF2-0AFF-F0226E314D7D}"/>
          </ac:spMkLst>
        </pc:spChg>
        <pc:spChg chg="mod">
          <ac:chgData name="Sarah  Symons" userId="a4bbb892-4f5c-42f0-861a-a1179ef01fad" providerId="ADAL" clId="{6AFC8401-098B-404A-8CDF-38859EA35B6A}" dt="2026-09-15T11:25:34.650" v="414" actId="20577"/>
          <ac:spMkLst>
            <pc:docMk/>
            <pc:sldMk cId="2202051081" sldId="268"/>
            <ac:spMk id="6" creationId="{593A6017-5BF6-FD1B-9247-9BF06C41ED08}"/>
          </ac:spMkLst>
        </pc:spChg>
        <pc:spChg chg="mod">
          <ac:chgData name="Sarah  Symons" userId="a4bbb892-4f5c-42f0-861a-a1179ef01fad" providerId="ADAL" clId="{6AFC8401-098B-404A-8CDF-38859EA35B6A}" dt="2026-09-13T10:42:24.743" v="392" actId="20577"/>
          <ac:spMkLst>
            <pc:docMk/>
            <pc:sldMk cId="2202051081" sldId="268"/>
            <ac:spMk id="7" creationId="{2EB303AC-5D13-3948-6505-CCF9A46328C1}"/>
          </ac:spMkLst>
        </pc:spChg>
      </pc:sldChg>
      <pc:sldChg chg="modSp mod">
        <pc:chgData name="Sarah  Symons" userId="a4bbb892-4f5c-42f0-861a-a1179ef01fad" providerId="ADAL" clId="{6AFC8401-098B-404A-8CDF-38859EA35B6A}" dt="2026-09-09T17:42:50.429" v="106" actId="20577"/>
        <pc:sldMkLst>
          <pc:docMk/>
          <pc:sldMk cId="4013791804" sldId="269"/>
        </pc:sldMkLst>
        <pc:spChg chg="mod">
          <ac:chgData name="Sarah  Symons" userId="a4bbb892-4f5c-42f0-861a-a1179ef01fad" providerId="ADAL" clId="{6AFC8401-098B-404A-8CDF-38859EA35B6A}" dt="2026-09-09T17:42:50.429" v="106" actId="20577"/>
          <ac:spMkLst>
            <pc:docMk/>
            <pc:sldMk cId="4013791804" sldId="269"/>
            <ac:spMk id="9" creationId="{404F88AD-4A03-5C13-FF59-D5E8A6E50370}"/>
          </ac:spMkLst>
        </pc:spChg>
      </pc:sldChg>
      <pc:sldChg chg="modSp mod">
        <pc:chgData name="Sarah  Symons" userId="a4bbb892-4f5c-42f0-861a-a1179ef01fad" providerId="ADAL" clId="{6AFC8401-098B-404A-8CDF-38859EA35B6A}" dt="2026-09-13T10:42:51.875" v="393" actId="6549"/>
        <pc:sldMkLst>
          <pc:docMk/>
          <pc:sldMk cId="1671783657" sldId="270"/>
        </pc:sldMkLst>
        <pc:spChg chg="mod">
          <ac:chgData name="Sarah  Symons" userId="a4bbb892-4f5c-42f0-861a-a1179ef01fad" providerId="ADAL" clId="{6AFC8401-098B-404A-8CDF-38859EA35B6A}" dt="2026-09-13T10:42:51.875" v="393" actId="6549"/>
          <ac:spMkLst>
            <pc:docMk/>
            <pc:sldMk cId="1671783657" sldId="270"/>
            <ac:spMk id="3" creationId="{C4A5885E-ED65-1D28-21BE-C5F3D5424710}"/>
          </ac:spMkLst>
        </pc:spChg>
      </pc:sldChg>
      <pc:sldChg chg="addSp delSp modSp mod ord setBg">
        <pc:chgData name="Sarah  Symons" userId="a4bbb892-4f5c-42f0-861a-a1179ef01fad" providerId="ADAL" clId="{6AFC8401-098B-404A-8CDF-38859EA35B6A}" dt="2026-09-15T11:26:46.642" v="418"/>
        <pc:sldMkLst>
          <pc:docMk/>
          <pc:sldMk cId="2552866843" sldId="330"/>
        </pc:sldMkLst>
        <pc:spChg chg="mod">
          <ac:chgData name="Sarah  Symons" userId="a4bbb892-4f5c-42f0-861a-a1179ef01fad" providerId="ADAL" clId="{6AFC8401-098B-404A-8CDF-38859EA35B6A}" dt="2026-09-09T17:38:57.549" v="44" actId="26606"/>
          <ac:spMkLst>
            <pc:docMk/>
            <pc:sldMk cId="2552866843" sldId="330"/>
            <ac:spMk id="2" creationId="{EF73BA1E-2F91-458C-612D-45AA8AFE9AFE}"/>
          </ac:spMkLst>
        </pc:spChg>
        <pc:spChg chg="mod">
          <ac:chgData name="Sarah  Symons" userId="a4bbb892-4f5c-42f0-861a-a1179ef01fad" providerId="ADAL" clId="{6AFC8401-098B-404A-8CDF-38859EA35B6A}" dt="2026-09-09T17:38:57.549" v="44" actId="26606"/>
          <ac:spMkLst>
            <pc:docMk/>
            <pc:sldMk cId="2552866843" sldId="330"/>
            <ac:spMk id="3" creationId="{891A90BF-7545-C69B-D90F-0A7B42064807}"/>
          </ac:spMkLst>
        </pc:spChg>
        <pc:spChg chg="add">
          <ac:chgData name="Sarah  Symons" userId="a4bbb892-4f5c-42f0-861a-a1179ef01fad" providerId="ADAL" clId="{6AFC8401-098B-404A-8CDF-38859EA35B6A}" dt="2026-09-09T17:38:57.549" v="44" actId="26606"/>
          <ac:spMkLst>
            <pc:docMk/>
            <pc:sldMk cId="2552866843" sldId="330"/>
            <ac:spMk id="17" creationId="{579E3846-8D0B-B14A-817A-7FAC9DDAB4D8}"/>
          </ac:spMkLst>
        </pc:spChg>
        <pc:spChg chg="add">
          <ac:chgData name="Sarah  Symons" userId="a4bbb892-4f5c-42f0-861a-a1179ef01fad" providerId="ADAL" clId="{6AFC8401-098B-404A-8CDF-38859EA35B6A}" dt="2026-09-09T17:38:57.549" v="44" actId="26606"/>
          <ac:spMkLst>
            <pc:docMk/>
            <pc:sldMk cId="2552866843" sldId="330"/>
            <ac:spMk id="19" creationId="{EAB1217A-7C36-3A41-8536-BC68C4521095}"/>
          </ac:spMkLst>
        </pc:spChg>
        <pc:spChg chg="add">
          <ac:chgData name="Sarah  Symons" userId="a4bbb892-4f5c-42f0-861a-a1179ef01fad" providerId="ADAL" clId="{6AFC8401-098B-404A-8CDF-38859EA35B6A}" dt="2026-09-09T17:38:57.549" v="44" actId="26606"/>
          <ac:spMkLst>
            <pc:docMk/>
            <pc:sldMk cId="2552866843" sldId="330"/>
            <ac:spMk id="21" creationId="{DCA5172B-100A-154D-8648-280629D67DD0}"/>
          </ac:spMkLst>
        </pc:spChg>
        <pc:picChg chg="add mod ord">
          <ac:chgData name="Sarah  Symons" userId="a4bbb892-4f5c-42f0-861a-a1179ef01fad" providerId="ADAL" clId="{6AFC8401-098B-404A-8CDF-38859EA35B6A}" dt="2026-09-09T17:38:57.549" v="44" actId="26606"/>
          <ac:picMkLst>
            <pc:docMk/>
            <pc:sldMk cId="2552866843" sldId="330"/>
            <ac:picMk id="6" creationId="{B33905CE-03C8-1E54-E316-9C0C18F9B6EB}"/>
          </ac:picMkLst>
        </pc:picChg>
        <pc:picChg chg="add mod ord">
          <ac:chgData name="Sarah  Symons" userId="a4bbb892-4f5c-42f0-861a-a1179ef01fad" providerId="ADAL" clId="{6AFC8401-098B-404A-8CDF-38859EA35B6A}" dt="2026-09-09T17:38:57.549" v="44" actId="26606"/>
          <ac:picMkLst>
            <pc:docMk/>
            <pc:sldMk cId="2552866843" sldId="330"/>
            <ac:picMk id="8" creationId="{F1365C7C-DB44-E4DD-6AAE-64C5213179A8}"/>
          </ac:picMkLst>
        </pc:picChg>
        <pc:picChg chg="add mod ord">
          <ac:chgData name="Sarah  Symons" userId="a4bbb892-4f5c-42f0-861a-a1179ef01fad" providerId="ADAL" clId="{6AFC8401-098B-404A-8CDF-38859EA35B6A}" dt="2026-09-09T17:38:57.549" v="44" actId="26606"/>
          <ac:picMkLst>
            <pc:docMk/>
            <pc:sldMk cId="2552866843" sldId="330"/>
            <ac:picMk id="10" creationId="{72814204-560C-A0BF-3755-32B3E57C5709}"/>
          </ac:picMkLst>
        </pc:picChg>
        <pc:picChg chg="add mod">
          <ac:chgData name="Sarah  Symons" userId="a4bbb892-4f5c-42f0-861a-a1179ef01fad" providerId="ADAL" clId="{6AFC8401-098B-404A-8CDF-38859EA35B6A}" dt="2026-09-09T17:38:57.549" v="44" actId="26606"/>
          <ac:picMkLst>
            <pc:docMk/>
            <pc:sldMk cId="2552866843" sldId="330"/>
            <ac:picMk id="12" creationId="{5E9DC6CD-B9C9-39AC-2A19-D604B966CA40}"/>
          </ac:picMkLst>
        </pc:picChg>
      </pc:sldChg>
      <pc:sldChg chg="addSp modSp new mod setBg">
        <pc:chgData name="Sarah  Symons" userId="a4bbb892-4f5c-42f0-861a-a1179ef01fad" providerId="ADAL" clId="{6AFC8401-098B-404A-8CDF-38859EA35B6A}" dt="2026-09-09T15:10:57.703" v="22" actId="26606"/>
        <pc:sldMkLst>
          <pc:docMk/>
          <pc:sldMk cId="1835433627" sldId="336"/>
        </pc:sldMkLst>
      </pc:sldChg>
    </pc:docChg>
  </pc:docChgLst>
  <pc:docChgLst>
    <pc:chgData name="Danielle Jermy" userId="S::djermy@hemingfordgrey.cambs.sch.uk::d43853f7-86a5-4b5a-9e77-659ded525a8e" providerId="AD" clId="Web-{D02AA600-0BED-692F-B51E-1F8826B71A26}"/>
    <pc:docChg chg="addSld delSld modSld">
      <pc:chgData name="Danielle Jermy" userId="S::djermy@hemingfordgrey.cambs.sch.uk::d43853f7-86a5-4b5a-9e77-659ded525a8e" providerId="AD" clId="Web-{D02AA600-0BED-692F-B51E-1F8826B71A26}" dt="2026-09-14T13:22:59.998" v="124"/>
      <pc:docMkLst>
        <pc:docMk/>
      </pc:docMkLst>
      <pc:sldChg chg="addSp delSp modSp">
        <pc:chgData name="Danielle Jermy" userId="S::djermy@hemingfordgrey.cambs.sch.uk::d43853f7-86a5-4b5a-9e77-659ded525a8e" providerId="AD" clId="Web-{D02AA600-0BED-692F-B51E-1F8826B71A26}" dt="2026-09-14T13:00:43.725" v="67" actId="14100"/>
        <pc:sldMkLst>
          <pc:docMk/>
          <pc:sldMk cId="2040717021" sldId="257"/>
        </pc:sldMkLst>
        <pc:spChg chg="mod">
          <ac:chgData name="Danielle Jermy" userId="S::djermy@hemingfordgrey.cambs.sch.uk::d43853f7-86a5-4b5a-9e77-659ded525a8e" providerId="AD" clId="Web-{D02AA600-0BED-692F-B51E-1F8826B71A26}" dt="2026-09-14T13:00:32.803" v="64" actId="1076"/>
          <ac:spMkLst>
            <pc:docMk/>
            <pc:sldMk cId="2040717021" sldId="257"/>
            <ac:spMk id="17" creationId="{FAA235C5-8CB5-8341-D7A9-9D1E100E71A3}"/>
          </ac:spMkLst>
        </pc:spChg>
        <pc:picChg chg="add mod">
          <ac:chgData name="Danielle Jermy" userId="S::djermy@hemingfordgrey.cambs.sch.uk::d43853f7-86a5-4b5a-9e77-659ded525a8e" providerId="AD" clId="Web-{D02AA600-0BED-692F-B51E-1F8826B71A26}" dt="2026-09-14T13:00:23.740" v="62" actId="14100"/>
          <ac:picMkLst>
            <pc:docMk/>
            <pc:sldMk cId="2040717021" sldId="257"/>
            <ac:picMk id="3" creationId="{7AD964E5-AE4D-24E3-8F08-C9C218B3C0CA}"/>
          </ac:picMkLst>
        </pc:picChg>
        <pc:picChg chg="del">
          <ac:chgData name="Danielle Jermy" userId="S::djermy@hemingfordgrey.cambs.sch.uk::d43853f7-86a5-4b5a-9e77-659ded525a8e" providerId="AD" clId="Web-{D02AA600-0BED-692F-B51E-1F8826B71A26}" dt="2026-09-14T12:59:11.441" v="52"/>
          <ac:picMkLst>
            <pc:docMk/>
            <pc:sldMk cId="2040717021" sldId="257"/>
            <ac:picMk id="6" creationId="{29511E06-6A74-081C-2516-F5F4F8B830A6}"/>
          </ac:picMkLst>
        </pc:picChg>
        <pc:picChg chg="mod">
          <ac:chgData name="Danielle Jermy" userId="S::djermy@hemingfordgrey.cambs.sch.uk::d43853f7-86a5-4b5a-9e77-659ded525a8e" providerId="AD" clId="Web-{D02AA600-0BED-692F-B51E-1F8826B71A26}" dt="2026-09-14T13:00:09.521" v="61" actId="14100"/>
          <ac:picMkLst>
            <pc:docMk/>
            <pc:sldMk cId="2040717021" sldId="257"/>
            <ac:picMk id="9" creationId="{C3ABA309-D001-3CE4-9433-DF85382A24F7}"/>
          </ac:picMkLst>
        </pc:picChg>
        <pc:picChg chg="mod">
          <ac:chgData name="Danielle Jermy" userId="S::djermy@hemingfordgrey.cambs.sch.uk::d43853f7-86a5-4b5a-9e77-659ded525a8e" providerId="AD" clId="Web-{D02AA600-0BED-692F-B51E-1F8826B71A26}" dt="2026-09-14T13:00:43.725" v="67" actId="14100"/>
          <ac:picMkLst>
            <pc:docMk/>
            <pc:sldMk cId="2040717021" sldId="257"/>
            <ac:picMk id="1034" creationId="{BC6FFB67-F24E-8C01-1106-DE2E5A49C6AF}"/>
          </ac:picMkLst>
        </pc:picChg>
      </pc:sldChg>
      <pc:sldChg chg="modSp">
        <pc:chgData name="Danielle Jermy" userId="S::djermy@hemingfordgrey.cambs.sch.uk::d43853f7-86a5-4b5a-9e77-659ded525a8e" providerId="AD" clId="Web-{D02AA600-0BED-692F-B51E-1F8826B71A26}" dt="2026-09-14T13:06:21.876" v="108" actId="20577"/>
        <pc:sldMkLst>
          <pc:docMk/>
          <pc:sldMk cId="51829468" sldId="262"/>
        </pc:sldMkLst>
        <pc:spChg chg="mod">
          <ac:chgData name="Danielle Jermy" userId="S::djermy@hemingfordgrey.cambs.sch.uk::d43853f7-86a5-4b5a-9e77-659ded525a8e" providerId="AD" clId="Web-{D02AA600-0BED-692F-B51E-1F8826B71A26}" dt="2026-09-14T13:06:21.876" v="108" actId="20577"/>
          <ac:spMkLst>
            <pc:docMk/>
            <pc:sldMk cId="51829468" sldId="262"/>
            <ac:spMk id="4" creationId="{C6E07EC6-35E1-FB13-EA29-C6A0DB00119A}"/>
          </ac:spMkLst>
        </pc:spChg>
      </pc:sldChg>
      <pc:sldChg chg="addSp delSp modSp">
        <pc:chgData name="Danielle Jermy" userId="S::djermy@hemingfordgrey.cambs.sch.uk::d43853f7-86a5-4b5a-9e77-659ded525a8e" providerId="AD" clId="Web-{D02AA600-0BED-692F-B51E-1F8826B71A26}" dt="2026-09-14T13:04:15.497" v="100" actId="1076"/>
        <pc:sldMkLst>
          <pc:docMk/>
          <pc:sldMk cId="2871270247" sldId="272"/>
        </pc:sldMkLst>
        <pc:spChg chg="mod">
          <ac:chgData name="Danielle Jermy" userId="S::djermy@hemingfordgrey.cambs.sch.uk::d43853f7-86a5-4b5a-9e77-659ded525a8e" providerId="AD" clId="Web-{D02AA600-0BED-692F-B51E-1F8826B71A26}" dt="2026-09-14T13:03:20.542" v="94" actId="1076"/>
          <ac:spMkLst>
            <pc:docMk/>
            <pc:sldMk cId="2871270247" sldId="272"/>
            <ac:spMk id="10" creationId="{5CDB4594-AF20-8090-14AF-C7D92C2B2A80}"/>
          </ac:spMkLst>
        </pc:spChg>
        <pc:spChg chg="add mod">
          <ac:chgData name="Danielle Jermy" userId="S::djermy@hemingfordgrey.cambs.sch.uk::d43853f7-86a5-4b5a-9e77-659ded525a8e" providerId="AD" clId="Web-{D02AA600-0BED-692F-B51E-1F8826B71A26}" dt="2026-09-14T13:02:50.182" v="92" actId="20577"/>
          <ac:spMkLst>
            <pc:docMk/>
            <pc:sldMk cId="2871270247" sldId="272"/>
            <ac:spMk id="13" creationId="{794628E4-BA3A-F5D8-BEED-2A7386F74F8A}"/>
          </ac:spMkLst>
        </pc:spChg>
        <pc:spChg chg="add mod">
          <ac:chgData name="Danielle Jermy" userId="S::djermy@hemingfordgrey.cambs.sch.uk::d43853f7-86a5-4b5a-9e77-659ded525a8e" providerId="AD" clId="Web-{D02AA600-0BED-692F-B51E-1F8826B71A26}" dt="2026-09-14T13:02:40.822" v="84" actId="20577"/>
          <ac:spMkLst>
            <pc:docMk/>
            <pc:sldMk cId="2871270247" sldId="272"/>
            <ac:spMk id="14" creationId="{E67B285B-1031-10F5-3BF0-5ACF9A4EAF7B}"/>
          </ac:spMkLst>
        </pc:spChg>
        <pc:spChg chg="mod">
          <ac:chgData name="Danielle Jermy" userId="S::djermy@hemingfordgrey.cambs.sch.uk::d43853f7-86a5-4b5a-9e77-659ded525a8e" providerId="AD" clId="Web-{D02AA600-0BED-692F-B51E-1F8826B71A26}" dt="2026-09-14T13:04:15.497" v="100" actId="1076"/>
          <ac:spMkLst>
            <pc:docMk/>
            <pc:sldMk cId="2871270247" sldId="272"/>
            <ac:spMk id="19" creationId="{FE5F1E70-572E-6124-5655-8F88FFE248E7}"/>
          </ac:spMkLst>
        </pc:spChg>
        <pc:grpChg chg="add">
          <ac:chgData name="Danielle Jermy" userId="S::djermy@hemingfordgrey.cambs.sch.uk::d43853f7-86a5-4b5a-9e77-659ded525a8e" providerId="AD" clId="Web-{D02AA600-0BED-692F-B51E-1F8826B71A26}" dt="2026-09-14T13:02:56.760" v="93"/>
          <ac:grpSpMkLst>
            <pc:docMk/>
            <pc:sldMk cId="2871270247" sldId="272"/>
            <ac:grpSpMk id="15" creationId="{DC678FEF-3D70-32BF-16C1-371844765C04}"/>
          </ac:grpSpMkLst>
        </pc:grpChg>
        <pc:picChg chg="add mod">
          <ac:chgData name="Danielle Jermy" userId="S::djermy@hemingfordgrey.cambs.sch.uk::d43853f7-86a5-4b5a-9e77-659ded525a8e" providerId="AD" clId="Web-{D02AA600-0BED-692F-B51E-1F8826B71A26}" dt="2026-09-14T12:53:53.010" v="9" actId="1076"/>
          <ac:picMkLst>
            <pc:docMk/>
            <pc:sldMk cId="2871270247" sldId="272"/>
            <ac:picMk id="3" creationId="{FF51C7EA-667C-3D48-5445-1AA04AE49AC3}"/>
          </ac:picMkLst>
        </pc:picChg>
        <pc:picChg chg="add mod">
          <ac:chgData name="Danielle Jermy" userId="S::djermy@hemingfordgrey.cambs.sch.uk::d43853f7-86a5-4b5a-9e77-659ded525a8e" providerId="AD" clId="Web-{D02AA600-0BED-692F-B51E-1F8826B71A26}" dt="2026-09-14T12:54:51.356" v="15" actId="1076"/>
          <ac:picMkLst>
            <pc:docMk/>
            <pc:sldMk cId="2871270247" sldId="272"/>
            <ac:picMk id="5" creationId="{C584E3BA-A5A1-22A4-A649-13BDB5FCC88B}"/>
          </ac:picMkLst>
        </pc:picChg>
        <pc:picChg chg="add mod">
          <ac:chgData name="Danielle Jermy" userId="S::djermy@hemingfordgrey.cambs.sch.uk::d43853f7-86a5-4b5a-9e77-659ded525a8e" providerId="AD" clId="Web-{D02AA600-0BED-692F-B51E-1F8826B71A26}" dt="2026-09-14T13:00:51.053" v="68" actId="1076"/>
          <ac:picMkLst>
            <pc:docMk/>
            <pc:sldMk cId="2871270247" sldId="272"/>
            <ac:picMk id="6" creationId="{2A41F222-832E-C862-86ED-715B2898139B}"/>
          </ac:picMkLst>
        </pc:picChg>
        <pc:picChg chg="add mod">
          <ac:chgData name="Danielle Jermy" userId="S::djermy@hemingfordgrey.cambs.sch.uk::d43853f7-86a5-4b5a-9e77-659ded525a8e" providerId="AD" clId="Web-{D02AA600-0BED-692F-B51E-1F8826B71A26}" dt="2026-09-14T12:58:31.112" v="45" actId="14100"/>
          <ac:picMkLst>
            <pc:docMk/>
            <pc:sldMk cId="2871270247" sldId="272"/>
            <ac:picMk id="7" creationId="{C8D84E64-EF21-668E-86DE-3F3FC3CFCE14}"/>
          </ac:picMkLst>
        </pc:picChg>
        <pc:picChg chg="add del mod">
          <ac:chgData name="Danielle Jermy" userId="S::djermy@hemingfordgrey.cambs.sch.uk::d43853f7-86a5-4b5a-9e77-659ded525a8e" providerId="AD" clId="Web-{D02AA600-0BED-692F-B51E-1F8826B71A26}" dt="2026-09-14T13:03:56.871" v="97" actId="14100"/>
          <ac:picMkLst>
            <pc:docMk/>
            <pc:sldMk cId="2871270247" sldId="272"/>
            <ac:picMk id="9" creationId="{C3544651-9F83-6773-2F08-F0628E831E94}"/>
          </ac:picMkLst>
        </pc:picChg>
        <pc:picChg chg="add mod">
          <ac:chgData name="Danielle Jermy" userId="S::djermy@hemingfordgrey.cambs.sch.uk::d43853f7-86a5-4b5a-9e77-659ded525a8e" providerId="AD" clId="Web-{D02AA600-0BED-692F-B51E-1F8826B71A26}" dt="2026-09-14T13:03:33.089" v="95" actId="1076"/>
          <ac:picMkLst>
            <pc:docMk/>
            <pc:sldMk cId="2871270247" sldId="272"/>
            <ac:picMk id="11" creationId="{18965F07-4826-D78E-B0D8-FB5B12D42F3B}"/>
          </ac:picMkLst>
        </pc:picChg>
        <pc:picChg chg="del">
          <ac:chgData name="Danielle Jermy" userId="S::djermy@hemingfordgrey.cambs.sch.uk::d43853f7-86a5-4b5a-9e77-659ded525a8e" providerId="AD" clId="Web-{D02AA600-0BED-692F-B51E-1F8826B71A26}" dt="2026-09-14T12:53:31.729" v="4"/>
          <ac:picMkLst>
            <pc:docMk/>
            <pc:sldMk cId="2871270247" sldId="272"/>
            <ac:picMk id="21" creationId="{9E6016F7-06BB-B1D0-F0B2-E493D9BC0E9C}"/>
          </ac:picMkLst>
        </pc:picChg>
        <pc:picChg chg="del">
          <ac:chgData name="Danielle Jermy" userId="S::djermy@hemingfordgrey.cambs.sch.uk::d43853f7-86a5-4b5a-9e77-659ded525a8e" providerId="AD" clId="Web-{D02AA600-0BED-692F-B51E-1F8826B71A26}" dt="2026-09-14T12:54:52.825" v="16"/>
          <ac:picMkLst>
            <pc:docMk/>
            <pc:sldMk cId="2871270247" sldId="272"/>
            <ac:picMk id="2050" creationId="{2C1BDEE6-B503-8A21-F89A-B3F3A4F06A1E}"/>
          </ac:picMkLst>
        </pc:picChg>
        <pc:picChg chg="del">
          <ac:chgData name="Danielle Jermy" userId="S::djermy@hemingfordgrey.cambs.sch.uk::d43853f7-86a5-4b5a-9e77-659ded525a8e" providerId="AD" clId="Web-{D02AA600-0BED-692F-B51E-1F8826B71A26}" dt="2026-09-14T12:56:05.624" v="22"/>
          <ac:picMkLst>
            <pc:docMk/>
            <pc:sldMk cId="2871270247" sldId="272"/>
            <ac:picMk id="2052" creationId="{462825E8-B9A1-4B6C-7C34-61827A35BCB3}"/>
          </ac:picMkLst>
        </pc:picChg>
        <pc:picChg chg="del">
          <ac:chgData name="Danielle Jermy" userId="S::djermy@hemingfordgrey.cambs.sch.uk::d43853f7-86a5-4b5a-9e77-659ded525a8e" providerId="AD" clId="Web-{D02AA600-0BED-692F-B51E-1F8826B71A26}" dt="2026-09-14T12:53:54.651" v="10"/>
          <ac:picMkLst>
            <pc:docMk/>
            <pc:sldMk cId="2871270247" sldId="272"/>
            <ac:picMk id="2054" creationId="{EEF207F8-1E4C-237E-FF80-94D6862603D4}"/>
          </ac:picMkLst>
        </pc:picChg>
      </pc:sldChg>
      <pc:sldChg chg="delSp del">
        <pc:chgData name="Danielle Jermy" userId="S::djermy@hemingfordgrey.cambs.sch.uk::d43853f7-86a5-4b5a-9e77-659ded525a8e" providerId="AD" clId="Web-{D02AA600-0BED-692F-B51E-1F8826B71A26}" dt="2026-09-14T13:10:42.914" v="114"/>
        <pc:sldMkLst>
          <pc:docMk/>
          <pc:sldMk cId="3203041698" sldId="327"/>
        </pc:sldMkLst>
        <pc:spChg chg="del">
          <ac:chgData name="Danielle Jermy" userId="S::djermy@hemingfordgrey.cambs.sch.uk::d43853f7-86a5-4b5a-9e77-659ded525a8e" providerId="AD" clId="Web-{D02AA600-0BED-692F-B51E-1F8826B71A26}" dt="2026-09-14T13:10:31.742" v="112"/>
          <ac:spMkLst>
            <pc:docMk/>
            <pc:sldMk cId="3203041698" sldId="327"/>
            <ac:spMk id="4" creationId="{E3F92213-812D-EF34-F189-578EB9490F6C}"/>
          </ac:spMkLst>
        </pc:spChg>
      </pc:sldChg>
      <pc:sldChg chg="addSp delSp modSp">
        <pc:chgData name="Danielle Jermy" userId="S::djermy@hemingfordgrey.cambs.sch.uk::d43853f7-86a5-4b5a-9e77-659ded525a8e" providerId="AD" clId="Web-{D02AA600-0BED-692F-B51E-1F8826B71A26}" dt="2026-09-14T13:07:16.205" v="111"/>
        <pc:sldMkLst>
          <pc:docMk/>
          <pc:sldMk cId="1835433627" sldId="336"/>
        </pc:sldMkLst>
        <pc:spChg chg="del">
          <ac:chgData name="Danielle Jermy" userId="S::djermy@hemingfordgrey.cambs.sch.uk::d43853f7-86a5-4b5a-9e77-659ded525a8e" providerId="AD" clId="Web-{D02AA600-0BED-692F-B51E-1F8826B71A26}" dt="2026-09-14T13:07:16.205" v="111"/>
          <ac:spMkLst>
            <pc:docMk/>
            <pc:sldMk cId="1835433627" sldId="336"/>
            <ac:spMk id="8" creationId="{F6747103-26DE-C441-9AEF-B6F786FC1104}"/>
          </ac:spMkLst>
        </pc:spChg>
        <pc:spChg chg="del">
          <ac:chgData name="Danielle Jermy" userId="S::djermy@hemingfordgrey.cambs.sch.uk::d43853f7-86a5-4b5a-9e77-659ded525a8e" providerId="AD" clId="Web-{D02AA600-0BED-692F-B51E-1F8826B71A26}" dt="2026-09-14T13:07:16.205" v="111"/>
          <ac:spMkLst>
            <pc:docMk/>
            <pc:sldMk cId="1835433627" sldId="336"/>
            <ac:spMk id="10" creationId="{FE2AAEE2-FB25-044E-8D65-9194739B9BF9}"/>
          </ac:spMkLst>
        </pc:spChg>
        <pc:spChg chg="del">
          <ac:chgData name="Danielle Jermy" userId="S::djermy@hemingfordgrey.cambs.sch.uk::d43853f7-86a5-4b5a-9e77-659ded525a8e" providerId="AD" clId="Web-{D02AA600-0BED-692F-B51E-1F8826B71A26}" dt="2026-09-14T13:07:16.205" v="111"/>
          <ac:spMkLst>
            <pc:docMk/>
            <pc:sldMk cId="1835433627" sldId="336"/>
            <ac:spMk id="12" creationId="{C5CBD23B-E519-9949-AB52-F9A703F478D7}"/>
          </ac:spMkLst>
        </pc:spChg>
        <pc:spChg chg="add">
          <ac:chgData name="Danielle Jermy" userId="S::djermy@hemingfordgrey.cambs.sch.uk::d43853f7-86a5-4b5a-9e77-659ded525a8e" providerId="AD" clId="Web-{D02AA600-0BED-692F-B51E-1F8826B71A26}" dt="2026-09-14T13:07:16.205" v="111"/>
          <ac:spMkLst>
            <pc:docMk/>
            <pc:sldMk cId="1835433627" sldId="336"/>
            <ac:spMk id="17" creationId="{F6747103-26DE-C441-9AEF-B6F786FC1104}"/>
          </ac:spMkLst>
        </pc:spChg>
        <pc:picChg chg="add mod">
          <ac:chgData name="Danielle Jermy" userId="S::djermy@hemingfordgrey.cambs.sch.uk::d43853f7-86a5-4b5a-9e77-659ded525a8e" providerId="AD" clId="Web-{D02AA600-0BED-692F-B51E-1F8826B71A26}" dt="2026-09-14T13:07:16.205" v="111"/>
          <ac:picMkLst>
            <pc:docMk/>
            <pc:sldMk cId="1835433627" sldId="336"/>
            <ac:picMk id="2" creationId="{D1DAEB1E-B115-8B0D-D345-C87355C757F9}"/>
          </ac:picMkLst>
        </pc:picChg>
        <pc:picChg chg="del">
          <ac:chgData name="Danielle Jermy" userId="S::djermy@hemingfordgrey.cambs.sch.uk::d43853f7-86a5-4b5a-9e77-659ded525a8e" providerId="AD" clId="Web-{D02AA600-0BED-692F-B51E-1F8826B71A26}" dt="2026-09-14T13:06:47.454" v="109"/>
          <ac:picMkLst>
            <pc:docMk/>
            <pc:sldMk cId="1835433627" sldId="336"/>
            <ac:picMk id="3" creationId="{699A7ADD-2604-8276-61C1-646677796168}"/>
          </ac:picMkLst>
        </pc:picChg>
      </pc:sldChg>
      <pc:sldChg chg="modSp add del">
        <pc:chgData name="Danielle Jermy" userId="S::djermy@hemingfordgrey.cambs.sch.uk::d43853f7-86a5-4b5a-9e77-659ded525a8e" providerId="AD" clId="Web-{D02AA600-0BED-692F-B51E-1F8826B71A26}" dt="2026-09-14T13:22:59.998" v="124"/>
        <pc:sldMkLst>
          <pc:docMk/>
          <pc:sldMk cId="1468165807" sldId="337"/>
        </pc:sldMkLst>
        <pc:spChg chg="mod">
          <ac:chgData name="Danielle Jermy" userId="S::djermy@hemingfordgrey.cambs.sch.uk::d43853f7-86a5-4b5a-9e77-659ded525a8e" providerId="AD" clId="Web-{D02AA600-0BED-692F-B51E-1F8826B71A26}" dt="2026-09-14T13:11:06.962" v="122" actId="20577"/>
          <ac:spMkLst>
            <pc:docMk/>
            <pc:sldMk cId="1468165807" sldId="337"/>
            <ac:spMk id="4" creationId="{E3F92213-812D-EF34-F189-578EB9490F6C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Rectangle 48">
            <a:extLst>
              <a:ext uri="{FF2B5EF4-FFF2-40B4-BE49-F238E27FC236}">
                <a16:creationId xmlns:a16="http://schemas.microsoft.com/office/drawing/2014/main" id="{1D227D51-204B-ED48-AF9A-0BE9633FE04A}"/>
              </a:ext>
            </a:extLst>
          </p:cNvPr>
          <p:cNvSpPr/>
          <p:nvPr/>
        </p:nvSpPr>
        <p:spPr>
          <a:xfrm>
            <a:off x="5224243" y="1096772"/>
            <a:ext cx="6503180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Cross 49">
            <a:extLst>
              <a:ext uri="{FF2B5EF4-FFF2-40B4-BE49-F238E27FC236}">
                <a16:creationId xmlns:a16="http://schemas.microsoft.com/office/drawing/2014/main" id="{57A23F45-CDAE-8A40-8DE7-92A0BBC119B7}"/>
              </a:ext>
            </a:extLst>
          </p:cNvPr>
          <p:cNvSpPr/>
          <p:nvPr/>
        </p:nvSpPr>
        <p:spPr>
          <a:xfrm>
            <a:off x="5016811" y="5624450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8546383-CCC4-544B-B0D8-DE78DE39BB78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5D1728-714F-2942-A0D1-82FF9419B4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7106" y="1625608"/>
            <a:ext cx="8035342" cy="2722164"/>
          </a:xfrm>
        </p:spPr>
        <p:txBody>
          <a:bodyPr anchor="b"/>
          <a:lstStyle>
            <a:lvl1pPr algn="l">
              <a:defRPr sz="8000" spc="-15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D072D4-1496-3347-BBF8-5879DF263B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97106" y="4466845"/>
            <a:ext cx="8035342" cy="882904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EFC724-B499-364B-AEB5-B6517F6AD52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97105" y="5708747"/>
            <a:ext cx="3882843" cy="365125"/>
          </a:xfrm>
        </p:spPr>
        <p:txBody>
          <a:bodyPr/>
          <a:lstStyle>
            <a:lvl1pPr>
              <a:defRPr sz="1400"/>
            </a:lvl1pPr>
          </a:lstStyle>
          <a:p>
            <a:fld id="{73C3BD54-29B9-3D42-B178-776ED395AA85}" type="datetimeFigureOut">
              <a:rPr lang="en-US" smtClean="0"/>
              <a:pPr/>
              <a:t>9/15/2026</a:t>
            </a:fld>
            <a:endParaRPr lang="en-US" sz="140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33889C-A4E9-B24E-818F-46A1124C5D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40F50F-250E-6D45-AEBC-2573FED0C3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2692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Rectangle 48">
            <a:extLst>
              <a:ext uri="{FF2B5EF4-FFF2-40B4-BE49-F238E27FC236}">
                <a16:creationId xmlns:a16="http://schemas.microsoft.com/office/drawing/2014/main" id="{9F291BE0-7A7E-D04F-974F-9F4577FB2F46}"/>
              </a:ext>
            </a:extLst>
          </p:cNvPr>
          <p:cNvSpPr/>
          <p:nvPr/>
        </p:nvSpPr>
        <p:spPr>
          <a:xfrm>
            <a:off x="6163735" y="1096772"/>
            <a:ext cx="5571066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Cross 49">
            <a:extLst>
              <a:ext uri="{FF2B5EF4-FFF2-40B4-BE49-F238E27FC236}">
                <a16:creationId xmlns:a16="http://schemas.microsoft.com/office/drawing/2014/main" id="{BD33FF1F-6094-0B4A-A3E4-6B0D9283DB44}"/>
              </a:ext>
            </a:extLst>
          </p:cNvPr>
          <p:cNvSpPr/>
          <p:nvPr/>
        </p:nvSpPr>
        <p:spPr>
          <a:xfrm>
            <a:off x="11529484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B78A6D9C-C7A5-414B-8CB7-E31470D7D280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21D850E-6310-C04D-8CAC-B7FA9F332D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5B7FB3-5DFC-6547-9567-C0ABE874C6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27D2DB-A7B1-204E-8416-E938952BCC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9/15/2026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324BA1-E2D0-1E4B-9DB3-664FE27337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AE64B2-36E4-5A4E-A78A-A629829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105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Rectangle 48">
            <a:extLst>
              <a:ext uri="{FF2B5EF4-FFF2-40B4-BE49-F238E27FC236}">
                <a16:creationId xmlns:a16="http://schemas.microsoft.com/office/drawing/2014/main" id="{C97F6C6D-13AE-FD40-841C-4AB96460C390}"/>
              </a:ext>
            </a:extLst>
          </p:cNvPr>
          <p:cNvSpPr/>
          <p:nvPr/>
        </p:nvSpPr>
        <p:spPr>
          <a:xfrm>
            <a:off x="4291015" y="1096772"/>
            <a:ext cx="7436404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Cross 49">
            <a:extLst>
              <a:ext uri="{FF2B5EF4-FFF2-40B4-BE49-F238E27FC236}">
                <a16:creationId xmlns:a16="http://schemas.microsoft.com/office/drawing/2014/main" id="{24E27617-2112-2342-9FF1-39F2A241CCCC}"/>
              </a:ext>
            </a:extLst>
          </p:cNvPr>
          <p:cNvSpPr/>
          <p:nvPr/>
        </p:nvSpPr>
        <p:spPr>
          <a:xfrm>
            <a:off x="4086371" y="5624450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C33CE582-7AFE-D048-B5BC-212A12A28F25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9EAEF4-E84F-CF40-B27B-01E1D2AFC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50" y="1881951"/>
            <a:ext cx="7335836" cy="1987707"/>
          </a:xfrm>
        </p:spPr>
        <p:txBody>
          <a:bodyPr anchor="b"/>
          <a:lstStyle>
            <a:lvl1pPr>
              <a:defRPr sz="6000" spc="-15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87B7E1-CC48-2441-975D-F1A5412B8A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5149" y="3869661"/>
            <a:ext cx="7335836" cy="948465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526218-1FCF-7A4D-B138-D1B1DE91A4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9/15/2026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984204-038C-FD4B-8E1C-0A9967BF2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359AB9-E1C6-C841-B423-FD2BB13C33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9040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AB057A-C120-5E4E-BB74-223EB6D005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9EB7BE-6258-C84C-8242-9865D1361C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65111" y="2691637"/>
            <a:ext cx="4946643" cy="318973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3D23CD-80DB-5740-AE68-76414CA31A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76903" y="2691637"/>
            <a:ext cx="4946639" cy="318973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FE0921-9102-1440-B315-778888723C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9/15/2026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D7802F-1937-2F43-8FF4-846135D6FC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609C72-E794-4F4F-8E09-D4883EED7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FFEFA3E2-0F30-664C-AAE4-DE6526B5C716}"/>
              </a:ext>
            </a:extLst>
          </p:cNvPr>
          <p:cNvSpPr/>
          <p:nvPr/>
        </p:nvSpPr>
        <p:spPr>
          <a:xfrm>
            <a:off x="11738231" y="1096772"/>
            <a:ext cx="453769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0C3D7AFF-BC7E-BA41-9C64-B5F9619C0EA1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ross 10">
            <a:extLst>
              <a:ext uri="{FF2B5EF4-FFF2-40B4-BE49-F238E27FC236}">
                <a16:creationId xmlns:a16="http://schemas.microsoft.com/office/drawing/2014/main" id="{671D2311-E9B8-F041-A7B8-D5696903F22A}"/>
              </a:ext>
            </a:extLst>
          </p:cNvPr>
          <p:cNvSpPr/>
          <p:nvPr/>
        </p:nvSpPr>
        <p:spPr>
          <a:xfrm>
            <a:off x="11531286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3366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09CA91-F119-0244-888A-95539A84DD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10" y="1204721"/>
            <a:ext cx="8266175" cy="144475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8A3EAC-4422-D548-8D7F-E9944566FB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5111" y="2691638"/>
            <a:ext cx="4946644" cy="823912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140CA2-88A9-CC42-A375-8B87E47CC5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5111" y="3515550"/>
            <a:ext cx="4946644" cy="23662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05F960C-714E-2E4A-8141-A88F38274E4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076866" y="2691162"/>
            <a:ext cx="4946644" cy="823912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697BC24-C907-EC4B-872D-17429A6577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076866" y="3515074"/>
            <a:ext cx="4946644" cy="23662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E2A045-4283-3C47-B125-68CF3B19F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9/15/2026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EBC25BC-2C98-574D-BCCD-E36CAB07F2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CA5C95A-7789-E042-8471-D442D9BB5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3DF1BA5B-EDD8-B648-8A3E-E2B3570B1EA0}"/>
              </a:ext>
            </a:extLst>
          </p:cNvPr>
          <p:cNvSpPr/>
          <p:nvPr/>
        </p:nvSpPr>
        <p:spPr>
          <a:xfrm>
            <a:off x="11738231" y="1096772"/>
            <a:ext cx="453769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D7476360-629C-DE48-85B7-F4BE6CC457DB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Cross 13">
            <a:extLst>
              <a:ext uri="{FF2B5EF4-FFF2-40B4-BE49-F238E27FC236}">
                <a16:creationId xmlns:a16="http://schemas.microsoft.com/office/drawing/2014/main" id="{C5F6C588-FC1B-3147-AFA1-CD7D76C5AEAC}"/>
              </a:ext>
            </a:extLst>
          </p:cNvPr>
          <p:cNvSpPr/>
          <p:nvPr/>
        </p:nvSpPr>
        <p:spPr>
          <a:xfrm>
            <a:off x="11531286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37643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915401-5318-7045-8AE3-B1A99F2D82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6E2F55F-EB76-AE49-B554-12B65B636A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9/15/2026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CB6E6E-D81E-C44A-AC54-CBE0134C10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2E025B9-9F46-3049-9977-0119B96D3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65760068-EADA-2B4B-9819-CF981184FAEB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81DA7622-137E-184A-A93C-8DBB10318AE6}"/>
              </a:ext>
            </a:extLst>
          </p:cNvPr>
          <p:cNvSpPr/>
          <p:nvPr/>
        </p:nvSpPr>
        <p:spPr>
          <a:xfrm>
            <a:off x="11738231" y="1096772"/>
            <a:ext cx="453769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9" name="Cross 8">
            <a:extLst>
              <a:ext uri="{FF2B5EF4-FFF2-40B4-BE49-F238E27FC236}">
                <a16:creationId xmlns:a16="http://schemas.microsoft.com/office/drawing/2014/main" id="{54FB0990-6F8D-B048-8309-19B0D1A41033}"/>
              </a:ext>
            </a:extLst>
          </p:cNvPr>
          <p:cNvSpPr/>
          <p:nvPr/>
        </p:nvSpPr>
        <p:spPr>
          <a:xfrm>
            <a:off x="11531286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954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BAF81DD-2B1F-3444-8023-DD52318FE9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9/15/2026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6927EE3-DAA3-D948-B8FD-48417540B5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4532D4-FFBF-6C47-A6C9-D55196D91B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DB8D5541-7726-BA46-8BFA-BF6AA8D42BD7}"/>
              </a:ext>
            </a:extLst>
          </p:cNvPr>
          <p:cNvSpPr/>
          <p:nvPr/>
        </p:nvSpPr>
        <p:spPr>
          <a:xfrm>
            <a:off x="-1" y="1096772"/>
            <a:ext cx="263565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Cross 47">
            <a:extLst>
              <a:ext uri="{FF2B5EF4-FFF2-40B4-BE49-F238E27FC236}">
                <a16:creationId xmlns:a16="http://schemas.microsoft.com/office/drawing/2014/main" id="{97F434CF-7503-CE4F-8426-C312C6315AD0}"/>
              </a:ext>
            </a:extLst>
          </p:cNvPr>
          <p:cNvSpPr/>
          <p:nvPr/>
        </p:nvSpPr>
        <p:spPr>
          <a:xfrm>
            <a:off x="58248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FEDBFB2F-FE34-E349-9484-C275FBE31614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6232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92DCFD-BEE6-AC49-BABD-D8B89C3B6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49" y="1203800"/>
            <a:ext cx="4114800" cy="107721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1DE035-8260-4443-B1D9-A9C8D58403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11813" y="1508252"/>
            <a:ext cx="5606518" cy="404588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C1AA53-7507-D04B-9B8E-6A4F7122EC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65149" y="2368295"/>
            <a:ext cx="4114800" cy="31858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56E11F-3003-0745-ACAB-FAA4E676EF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9/15/2026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BC11A6-59AC-FE45-8A1C-9DDC00582A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D6F51E-1A94-034C-BBEE-C26A3AF0E8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50B7D330-76C0-224C-9C3C-27C4D2B0DDB4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35464D55-5C51-844B-A38A-8143590FB934}"/>
              </a:ext>
            </a:extLst>
          </p:cNvPr>
          <p:cNvSpPr/>
          <p:nvPr/>
        </p:nvSpPr>
        <p:spPr>
          <a:xfrm>
            <a:off x="-1" y="1096772"/>
            <a:ext cx="263565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ross 10">
            <a:extLst>
              <a:ext uri="{FF2B5EF4-FFF2-40B4-BE49-F238E27FC236}">
                <a16:creationId xmlns:a16="http://schemas.microsoft.com/office/drawing/2014/main" id="{FD988250-C554-DE44-B887-57D0B2AA8E37}"/>
              </a:ext>
            </a:extLst>
          </p:cNvPr>
          <p:cNvSpPr/>
          <p:nvPr/>
        </p:nvSpPr>
        <p:spPr>
          <a:xfrm>
            <a:off x="58248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69038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686C7C-36AD-9A4E-8524-8F44E8839E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49" y="1203800"/>
            <a:ext cx="4114800" cy="107721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1015248-4C80-3348-A8A9-6C9F5D32FCE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631151" y="1096772"/>
            <a:ext cx="6096270" cy="5761228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4B3083-CA16-C54A-B130-7BEE6DF9D8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65149" y="2370666"/>
            <a:ext cx="4114800" cy="318346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3C6EB5-D7D1-E247-B9D7-D319E5AAB9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9/15/2026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FBF6CC-F5C4-9847-BADB-8B7441C8F3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763FE4-B2F5-7741-B517-533F1C98C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AB80A771-7D8E-0F4A-93A3-B977667D338E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2C9320FA-0E3A-2749-9085-DF30FA26F4BD}"/>
              </a:ext>
            </a:extLst>
          </p:cNvPr>
          <p:cNvSpPr/>
          <p:nvPr/>
        </p:nvSpPr>
        <p:spPr>
          <a:xfrm>
            <a:off x="-1" y="1096772"/>
            <a:ext cx="263565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ross 10">
            <a:extLst>
              <a:ext uri="{FF2B5EF4-FFF2-40B4-BE49-F238E27FC236}">
                <a16:creationId xmlns:a16="http://schemas.microsoft.com/office/drawing/2014/main" id="{5A3DF5D0-8A2C-A049-9132-EE1EF7D014D4}"/>
              </a:ext>
            </a:extLst>
          </p:cNvPr>
          <p:cNvSpPr/>
          <p:nvPr/>
        </p:nvSpPr>
        <p:spPr>
          <a:xfrm>
            <a:off x="58248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69673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ectangle 49">
            <a:extLst>
              <a:ext uri="{FF2B5EF4-FFF2-40B4-BE49-F238E27FC236}">
                <a16:creationId xmlns:a16="http://schemas.microsoft.com/office/drawing/2014/main" id="{9F6C0E12-251D-EA44-BF81-4ABDFBB94321}"/>
              </a:ext>
            </a:extLst>
          </p:cNvPr>
          <p:cNvSpPr/>
          <p:nvPr/>
        </p:nvSpPr>
        <p:spPr>
          <a:xfrm>
            <a:off x="7087169" y="1096772"/>
            <a:ext cx="4652226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DC5FF4-095A-114E-87B6-73C7ADFF97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1E6EC9-9650-2042-8581-5B4082F941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4A0800-B373-3B40-B187-30AFE44CDD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9/15/2026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0A4C1C-C790-B449-8C06-78E8303F94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43E620-F86B-F447-AB06-DDAB391925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80487CB5-43E0-974C-9DDC-252A8A37107F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ross 9">
            <a:extLst>
              <a:ext uri="{FF2B5EF4-FFF2-40B4-BE49-F238E27FC236}">
                <a16:creationId xmlns:a16="http://schemas.microsoft.com/office/drawing/2014/main" id="{E9CB83EF-4143-5A45-9B3A-9E70DD50253B}"/>
              </a:ext>
            </a:extLst>
          </p:cNvPr>
          <p:cNvSpPr/>
          <p:nvPr/>
        </p:nvSpPr>
        <p:spPr>
          <a:xfrm>
            <a:off x="11415183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09819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09DF801-FF8E-6247-9065-D9304CD6093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355667" y="1204722"/>
            <a:ext cx="1853360" cy="467664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0E2615-7E4D-AB47-ACE6-236D716D7D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973667" y="1204722"/>
            <a:ext cx="8274047" cy="469693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1F0223-5AC9-374E-BD0C-344F67E2A8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9/15/2026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BEDD42-54A1-E648-8829-140EC4C571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8FDF8F-8DBC-8A47-8000-5BA35DF9F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F2CE2A98-5154-A544-BE2A-FDC0811C19A0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DC4EC832-8181-5643-8A62-117E43F0E498}"/>
              </a:ext>
            </a:extLst>
          </p:cNvPr>
          <p:cNvSpPr/>
          <p:nvPr/>
        </p:nvSpPr>
        <p:spPr>
          <a:xfrm>
            <a:off x="-1" y="1096772"/>
            <a:ext cx="263565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ross 9">
            <a:extLst>
              <a:ext uri="{FF2B5EF4-FFF2-40B4-BE49-F238E27FC236}">
                <a16:creationId xmlns:a16="http://schemas.microsoft.com/office/drawing/2014/main" id="{24AF3281-BC22-374D-A461-8B3181F600AA}"/>
              </a:ext>
            </a:extLst>
          </p:cNvPr>
          <p:cNvSpPr/>
          <p:nvPr/>
        </p:nvSpPr>
        <p:spPr>
          <a:xfrm>
            <a:off x="58248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295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8952BFD-D607-6845-9C7B-1C8D3B4EE7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49" y="1204721"/>
            <a:ext cx="8267296" cy="144655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BB52FF-3B04-8245-BF0B-89C9E29336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5150" y="2691638"/>
            <a:ext cx="8267296" cy="31885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A99BFE-CBDD-C344-A21E-44A52F11B66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65149" y="5949696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l">
              <a:defRPr lang="en-US" sz="1050" smtClean="0">
                <a:latin typeface="+mn-lt"/>
              </a:defRPr>
            </a:lvl1pPr>
          </a:lstStyle>
          <a:p>
            <a:fld id="{73C3BD54-29B9-3D42-B178-776ED395AA85}" type="datetimeFigureOut">
              <a:rPr lang="en-US" smtClean="0"/>
              <a:pPr/>
              <a:t>9/15/2026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C371C0-3DCE-0743-946F-C7540DD789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65150" y="543179"/>
            <a:ext cx="4114800" cy="246888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l">
              <a:defRPr lang="en-US" sz="105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E32ADB-4517-194F-8B4B-A9D26B3C02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13024" y="511175"/>
            <a:ext cx="914400" cy="3108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0" i="0">
                <a:solidFill>
                  <a:schemeClr val="tx1"/>
                </a:solidFill>
                <a:latin typeface="+mn-lt"/>
              </a:defRPr>
            </a:lvl1pPr>
          </a:lstStyle>
          <a:p>
            <a:fld id="{86BB3423-611C-6944-BA94-F2572F36241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5466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System Font Regular"/>
        <a:buChar char="–"/>
        <a:defRPr sz="2400" b="0" i="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System Font Regular"/>
        <a:buChar char="–"/>
        <a:defRPr sz="2000" b="0" i="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System Font Regular"/>
        <a:buChar char="–"/>
        <a:defRPr sz="1800" b="0" 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System Font Regular"/>
        <a:buChar char="–"/>
        <a:defRPr sz="1600" b="0" 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System Font Regular"/>
        <a:buChar char="–"/>
        <a:defRPr sz="1600" b="0" i="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sv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4F048CC-17C9-B246-BF2A-29E51AD1C6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1C097C5-0C68-A6CE-92B8-A5CF2E7E962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87" r="825" b="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Rectangle">
            <a:extLst>
              <a:ext uri="{FF2B5EF4-FFF2-40B4-BE49-F238E27FC236}">
                <a16:creationId xmlns:a16="http://schemas.microsoft.com/office/drawing/2014/main" id="{53C4D10E-16D3-5D49-A995-1FD27619A9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0549940" cy="6858000"/>
          </a:xfrm>
          <a:prstGeom prst="rect">
            <a:avLst/>
          </a:prstGeom>
          <a:gradFill flip="none" rotWithShape="1">
            <a:gsLst>
              <a:gs pos="32000">
                <a:schemeClr val="bg1">
                  <a:alpha val="67000"/>
                </a:schemeClr>
              </a:gs>
              <a:gs pos="0">
                <a:schemeClr val="bg1">
                  <a:alpha val="55000"/>
                </a:schemeClr>
              </a:gs>
              <a:gs pos="99000">
                <a:schemeClr val="bg1">
                  <a:alpha val="5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/>
            <a:endParaRPr sz="2600" cap="all">
              <a:solidFill>
                <a:srgbClr val="FFFFFF"/>
              </a:solidFill>
              <a:sym typeface="Avenir Next"/>
            </a:endParaRPr>
          </a:p>
        </p:txBody>
      </p:sp>
      <p:sp>
        <p:nvSpPr>
          <p:cNvPr id="13" name="Cross 12">
            <a:extLst>
              <a:ext uri="{FF2B5EF4-FFF2-40B4-BE49-F238E27FC236}">
                <a16:creationId xmlns:a16="http://schemas.microsoft.com/office/drawing/2014/main" id="{24124FF1-775D-AC4A-81D0-73FC0F54A6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42508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53E2C7F-F4FF-A94D-ACAE-82823EC88F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93188F-C5AB-BAB5-326F-1DAA1771D8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7105" y="1625608"/>
            <a:ext cx="6696951" cy="2722164"/>
          </a:xfrm>
        </p:spPr>
        <p:txBody>
          <a:bodyPr>
            <a:normAutofit/>
          </a:bodyPr>
          <a:lstStyle/>
          <a:p>
            <a:r>
              <a:rPr lang="en-GB"/>
              <a:t>Welcome to Year 3 and 4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277DDF0-DC05-91C0-5963-DC646B9C10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97105" y="4466845"/>
            <a:ext cx="6696951" cy="882904"/>
          </a:xfrm>
        </p:spPr>
        <p:txBody>
          <a:bodyPr>
            <a:normAutofit/>
          </a:bodyPr>
          <a:lstStyle/>
          <a:p>
            <a:r>
              <a:rPr lang="en-GB" sz="4800" dirty="0"/>
              <a:t>September 2026</a:t>
            </a:r>
          </a:p>
        </p:txBody>
      </p:sp>
    </p:spTree>
    <p:extLst>
      <p:ext uri="{BB962C8B-B14F-4D97-AF65-F5344CB8AC3E}">
        <p14:creationId xmlns:p14="http://schemas.microsoft.com/office/powerpoint/2010/main" val="204289297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D227D51-204B-ED48-AF9A-0BE9633FE0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24243" y="1096772"/>
            <a:ext cx="6503180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ross 9">
            <a:extLst>
              <a:ext uri="{FF2B5EF4-FFF2-40B4-BE49-F238E27FC236}">
                <a16:creationId xmlns:a16="http://schemas.microsoft.com/office/drawing/2014/main" id="{57A23F45-CDAE-8A40-8DE7-92A0BBC119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6811" y="5624450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8546383-CCC4-544B-B0D8-DE78DE39BB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6CA2C65D-0168-1245-86C8-62A8A6F7B8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Cross 17">
            <a:extLst>
              <a:ext uri="{FF2B5EF4-FFF2-40B4-BE49-F238E27FC236}">
                <a16:creationId xmlns:a16="http://schemas.microsoft.com/office/drawing/2014/main" id="{4029224B-C0FC-EC47-B248-0D4271BC7F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5751" y="5624450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55E9273-3717-C94C-9BFF-75E87E47C4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6E05C09-9FDF-4485-E1C2-6D6BDCD2C0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724" y="0"/>
            <a:ext cx="8966805" cy="272216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8000" b="1" u="sng" kern="1200" spc="-15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Teaching team</a:t>
            </a:r>
          </a:p>
        </p:txBody>
      </p:sp>
      <p:pic>
        <p:nvPicPr>
          <p:cNvPr id="5" name="Graphic 4" descr="Users with solid fill">
            <a:extLst>
              <a:ext uri="{FF2B5EF4-FFF2-40B4-BE49-F238E27FC236}">
                <a16:creationId xmlns:a16="http://schemas.microsoft.com/office/drawing/2014/main" id="{56D3BA0D-54BE-B7E2-B6FC-988EC559CED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289834" y="-419986"/>
            <a:ext cx="2324986" cy="2324986"/>
          </a:xfrm>
          <a:prstGeom prst="rect">
            <a:avLst/>
          </a:prstGeom>
        </p:spPr>
      </p:pic>
      <p:pic>
        <p:nvPicPr>
          <p:cNvPr id="9" name="Picture 8" descr="A person smiling at camera&#10;&#10;Description automatically generated with low confidence">
            <a:extLst>
              <a:ext uri="{FF2B5EF4-FFF2-40B4-BE49-F238E27FC236}">
                <a16:creationId xmlns:a16="http://schemas.microsoft.com/office/drawing/2014/main" id="{C3ABA309-D001-3CE4-9433-DF85382A24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9174" y="1968764"/>
            <a:ext cx="1832470" cy="200992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77E919EE-A746-04F7-65D4-4BB82474E382}"/>
              </a:ext>
            </a:extLst>
          </p:cNvPr>
          <p:cNvSpPr/>
          <p:nvPr/>
        </p:nvSpPr>
        <p:spPr>
          <a:xfrm>
            <a:off x="2022222" y="4496234"/>
            <a:ext cx="4543568" cy="733647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Miss Symons and Mrs Hester</a:t>
            </a:r>
          </a:p>
          <a:p>
            <a:pPr algn="ctr"/>
            <a:r>
              <a:rPr lang="en-GB" dirty="0"/>
              <a:t>(Mon, Tues, Fri)	(Weds, Thurs)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FAA235C5-8CB5-8341-D7A9-9D1E100E71A3}"/>
              </a:ext>
            </a:extLst>
          </p:cNvPr>
          <p:cNvSpPr/>
          <p:nvPr/>
        </p:nvSpPr>
        <p:spPr>
          <a:xfrm>
            <a:off x="7927944" y="4500194"/>
            <a:ext cx="2297856" cy="62134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/>
              <a:t>Mrs Mills</a:t>
            </a:r>
            <a:endParaRPr lang="en-US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4F35336D-1604-E408-5836-BA47861CF3E9}"/>
              </a:ext>
            </a:extLst>
          </p:cNvPr>
          <p:cNvSpPr/>
          <p:nvPr/>
        </p:nvSpPr>
        <p:spPr>
          <a:xfrm>
            <a:off x="3865355" y="5596262"/>
            <a:ext cx="2509284" cy="55312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Phase Leaders</a:t>
            </a:r>
          </a:p>
        </p:txBody>
      </p:sp>
      <p:pic>
        <p:nvPicPr>
          <p:cNvPr id="1034" name="Picture 10" descr="A person smiling at camera&#10;&#10;AI-generated content may be incorrect.">
            <a:extLst>
              <a:ext uri="{FF2B5EF4-FFF2-40B4-BE49-F238E27FC236}">
                <a16:creationId xmlns:a16="http://schemas.microsoft.com/office/drawing/2014/main" id="{BC6FFB67-F24E-8C01-1106-DE2E5A49C6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313" y="1977565"/>
            <a:ext cx="2053311" cy="20011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AD964E5-AE4D-24E3-8F08-C9C218B3C0C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80575" y="1957192"/>
            <a:ext cx="1565753" cy="209810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407170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68BC9E-103F-64BB-E9AB-10CC4AD03A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B34B49-4CF2-3224-59AE-6B827539B4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267296" cy="1446550"/>
          </a:xfrm>
        </p:spPr>
        <p:txBody>
          <a:bodyPr>
            <a:normAutofit/>
          </a:bodyPr>
          <a:lstStyle/>
          <a:p>
            <a:r>
              <a:rPr lang="en-GB" sz="7200" b="1" u="sng"/>
              <a:t>Teaching Assistants</a:t>
            </a:r>
          </a:p>
        </p:txBody>
      </p:sp>
      <p:pic>
        <p:nvPicPr>
          <p:cNvPr id="4" name="Graphic 3" descr="Users with solid fill">
            <a:extLst>
              <a:ext uri="{FF2B5EF4-FFF2-40B4-BE49-F238E27FC236}">
                <a16:creationId xmlns:a16="http://schemas.microsoft.com/office/drawing/2014/main" id="{4C78B76C-8DED-F618-78A6-496FD68EBE5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533844" y="-439218"/>
            <a:ext cx="2324986" cy="2324986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BB0F7AB5-2179-CBD1-6501-32B1D99D801C}"/>
              </a:ext>
            </a:extLst>
          </p:cNvPr>
          <p:cNvSpPr/>
          <p:nvPr/>
        </p:nvSpPr>
        <p:spPr>
          <a:xfrm>
            <a:off x="7258895" y="3977254"/>
            <a:ext cx="1672692" cy="56952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Miss Rust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FE5F1E70-572E-6124-5655-8F88FFE248E7}"/>
              </a:ext>
            </a:extLst>
          </p:cNvPr>
          <p:cNvSpPr/>
          <p:nvPr/>
        </p:nvSpPr>
        <p:spPr>
          <a:xfrm>
            <a:off x="2028669" y="930647"/>
            <a:ext cx="1758595" cy="60558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Mrs Taylor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E81ADF0-A908-0C5C-A444-79C71FFA9806}"/>
              </a:ext>
            </a:extLst>
          </p:cNvPr>
          <p:cNvSpPr/>
          <p:nvPr/>
        </p:nvSpPr>
        <p:spPr>
          <a:xfrm>
            <a:off x="9722842" y="4970364"/>
            <a:ext cx="1710861" cy="59297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Mrs Holt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CDB4594-AF20-8090-14AF-C7D92C2B2A80}"/>
              </a:ext>
            </a:extLst>
          </p:cNvPr>
          <p:cNvSpPr/>
          <p:nvPr/>
        </p:nvSpPr>
        <p:spPr>
          <a:xfrm>
            <a:off x="4645128" y="3519432"/>
            <a:ext cx="1844246" cy="59297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Mrs Roberts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51C7EA-667C-3D48-5445-1AA04AE49A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9246" y="2024590"/>
            <a:ext cx="1411500" cy="18454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584E3BA-A5A1-22A4-A649-13BDB5FCC8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53808" y="2948835"/>
            <a:ext cx="1409179" cy="196241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3544651-9F83-6773-2F08-F0628E831E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92053" y="1591848"/>
            <a:ext cx="1440494" cy="182671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8965F07-4826-D78E-B0D8-FB5B12D42F3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49452" y="1456150"/>
            <a:ext cx="1617946" cy="197284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DC678FEF-3D70-32BF-16C1-371844765C04}"/>
              </a:ext>
            </a:extLst>
          </p:cNvPr>
          <p:cNvGrpSpPr/>
          <p:nvPr/>
        </p:nvGrpSpPr>
        <p:grpSpPr>
          <a:xfrm>
            <a:off x="702998" y="3926454"/>
            <a:ext cx="3679253" cy="2613177"/>
            <a:chOff x="702998" y="3926454"/>
            <a:chExt cx="3679253" cy="2613177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2A41F222-832E-C862-86ED-715B2898139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76821" y="4566781"/>
              <a:ext cx="1419617" cy="1962412"/>
            </a:xfrm>
            <a:prstGeom prst="rect">
              <a:avLst/>
            </a:prstGeom>
            <a:ln w="2286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C8D84E64-EF21-668E-86DE-3F3FC3CFCE1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797479" y="4577218"/>
              <a:ext cx="1409179" cy="1962413"/>
            </a:xfrm>
            <a:prstGeom prst="rect">
              <a:avLst/>
            </a:prstGeom>
            <a:ln w="2286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</p:spPr>
        </p:pic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794628E4-BA3A-F5D8-BEED-2A7386F74F8A}"/>
                </a:ext>
              </a:extLst>
            </p:cNvPr>
            <p:cNvSpPr/>
            <p:nvPr/>
          </p:nvSpPr>
          <p:spPr>
            <a:xfrm>
              <a:off x="702998" y="3926455"/>
              <a:ext cx="1758595" cy="605583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GB" dirty="0"/>
                <a:t>Mrs Armstrong (HLTA) </a:t>
              </a:r>
            </a:p>
          </p:txBody>
        </p:sp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E67B285B-1031-10F5-3BF0-5ACF9A4EAF7B}"/>
                </a:ext>
              </a:extLst>
            </p:cNvPr>
            <p:cNvSpPr/>
            <p:nvPr/>
          </p:nvSpPr>
          <p:spPr>
            <a:xfrm>
              <a:off x="2623656" y="3926454"/>
              <a:ext cx="1758595" cy="605583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GB" dirty="0"/>
                <a:t>Mrs Ranner (HLTA)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712702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5E40DF-E54B-5DC5-E7E0-E52E98AF88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92451"/>
            <a:ext cx="8267296" cy="1446550"/>
          </a:xfrm>
        </p:spPr>
        <p:txBody>
          <a:bodyPr>
            <a:normAutofit/>
          </a:bodyPr>
          <a:lstStyle/>
          <a:p>
            <a:r>
              <a:rPr lang="en-GB" sz="8000" b="1" u="sng"/>
              <a:t>Daily life in 3/4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7710F4-0480-E16B-58AF-8A45BB8DBD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CBB933A-06EF-E946-641E-6500FFA91502}"/>
              </a:ext>
            </a:extLst>
          </p:cNvPr>
          <p:cNvSpPr/>
          <p:nvPr/>
        </p:nvSpPr>
        <p:spPr>
          <a:xfrm>
            <a:off x="215676" y="1289221"/>
            <a:ext cx="11065468" cy="534549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800" dirty="0"/>
              <a:t>Maths: taught daily</a:t>
            </a:r>
          </a:p>
          <a:p>
            <a:pPr algn="ctr"/>
            <a:endParaRPr lang="en-GB" sz="2800" dirty="0"/>
          </a:p>
          <a:p>
            <a:pPr algn="ctr"/>
            <a:r>
              <a:rPr lang="en-GB" sz="2800" u="sng" dirty="0"/>
              <a:t>Independent learning time</a:t>
            </a:r>
          </a:p>
          <a:p>
            <a:pPr algn="ctr"/>
            <a:r>
              <a:rPr lang="en-GB" sz="2800" dirty="0"/>
              <a:t>-Writing tasks throughout the week </a:t>
            </a:r>
          </a:p>
          <a:p>
            <a:pPr algn="ctr"/>
            <a:r>
              <a:rPr lang="en-GB" sz="2800" dirty="0"/>
              <a:t>-Foundation topic task</a:t>
            </a:r>
          </a:p>
          <a:p>
            <a:pPr algn="ctr"/>
            <a:r>
              <a:rPr lang="en-GB" sz="2800"/>
              <a:t>-DT and Science Groups</a:t>
            </a:r>
            <a:endParaRPr lang="en-GB" sz="2800" dirty="0"/>
          </a:p>
          <a:p>
            <a:pPr algn="ctr"/>
            <a:endParaRPr lang="en-GB" sz="2800" dirty="0"/>
          </a:p>
          <a:p>
            <a:pPr algn="ctr"/>
            <a:r>
              <a:rPr lang="en-GB" sz="2800" dirty="0"/>
              <a:t>English: Daily sessions to teach writing and reading comprehension</a:t>
            </a:r>
          </a:p>
          <a:p>
            <a:pPr algn="ctr"/>
            <a:r>
              <a:rPr lang="en-GB" sz="2800" dirty="0"/>
              <a:t>Foundation subjects taught throughout the week</a:t>
            </a:r>
          </a:p>
        </p:txBody>
      </p:sp>
    </p:spTree>
    <p:extLst>
      <p:ext uri="{BB962C8B-B14F-4D97-AF65-F5344CB8AC3E}">
        <p14:creationId xmlns:p14="http://schemas.microsoft.com/office/powerpoint/2010/main" val="4576475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1D227D51-204B-ED48-AF9A-0BE9633FE0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24243" y="1096772"/>
            <a:ext cx="6503180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Cross 16">
            <a:extLst>
              <a:ext uri="{FF2B5EF4-FFF2-40B4-BE49-F238E27FC236}">
                <a16:creationId xmlns:a16="http://schemas.microsoft.com/office/drawing/2014/main" id="{57A23F45-CDAE-8A40-8DE7-92A0BBC119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6811" y="5624450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8546383-CCC4-544B-B0D8-DE78DE39BB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6CA2C65D-0168-1245-86C8-62A8A6F7B8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2F3CCBC7-4AFE-A64F-BA03-939C7098CF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55706" y="3978467"/>
            <a:ext cx="5581183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Cross 24">
            <a:extLst>
              <a:ext uri="{FF2B5EF4-FFF2-40B4-BE49-F238E27FC236}">
                <a16:creationId xmlns:a16="http://schemas.microsoft.com/office/drawing/2014/main" id="{A41089DF-74E9-B74F-B17B-29C6CA6EBF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61888" y="5623560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755E9273-3717-C94C-9BFF-75E87E47C4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F2D1C83C-8CA1-3D42-891F-8E7489616F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952714" y="1096772"/>
            <a:ext cx="0" cy="5761228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>
            <a:extLst>
              <a:ext uri="{FF2B5EF4-FFF2-40B4-BE49-F238E27FC236}">
                <a16:creationId xmlns:a16="http://schemas.microsoft.com/office/drawing/2014/main" id="{2AD9541B-19E0-15C4-150F-C630845749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6914" y="787352"/>
            <a:ext cx="9963955" cy="5649446"/>
          </a:xfrm>
          <a:prstGeom prst="rect">
            <a:avLst/>
          </a:prstGeom>
        </p:spPr>
      </p:pic>
      <p:sp>
        <p:nvSpPr>
          <p:cNvPr id="14" name="Title 13">
            <a:extLst>
              <a:ext uri="{FF2B5EF4-FFF2-40B4-BE49-F238E27FC236}">
                <a16:creationId xmlns:a16="http://schemas.microsoft.com/office/drawing/2014/main" id="{BD7AC4FD-6F92-2CBE-4FEB-BE97B5E50B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1131" y="151394"/>
            <a:ext cx="8267296" cy="1446550"/>
          </a:xfrm>
        </p:spPr>
        <p:txBody>
          <a:bodyPr/>
          <a:lstStyle/>
          <a:p>
            <a:r>
              <a:rPr lang="en-GB" dirty="0"/>
              <a:t>Daily Life</a:t>
            </a:r>
          </a:p>
        </p:txBody>
      </p:sp>
    </p:spTree>
    <p:extLst>
      <p:ext uri="{BB962C8B-B14F-4D97-AF65-F5344CB8AC3E}">
        <p14:creationId xmlns:p14="http://schemas.microsoft.com/office/powerpoint/2010/main" val="29330445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648FD46-2F61-5FF7-0967-F31FBCC7C3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579E3846-8D0B-B14A-817A-7FAC9DDA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F73BA1E-2F91-458C-612D-45AA8AFE9A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49" y="1204721"/>
            <a:ext cx="4114799" cy="1446550"/>
          </a:xfrm>
        </p:spPr>
        <p:txBody>
          <a:bodyPr>
            <a:normAutofit/>
          </a:bodyPr>
          <a:lstStyle/>
          <a:p>
            <a:r>
              <a:rPr lang="en-GB" b="1" u="sng"/>
              <a:t>Learning Experiences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1A90BF-7545-C69B-D90F-0A7B420648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150" y="2691638"/>
            <a:ext cx="4114799" cy="3188586"/>
          </a:xfrm>
        </p:spPr>
        <p:txBody>
          <a:bodyPr>
            <a:normAutofit/>
          </a:bodyPr>
          <a:lstStyle/>
          <a:p>
            <a:pPr marL="285750" indent="-285750">
              <a:lnSpc>
                <a:spcPct val="90000"/>
              </a:lnSpc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>
                <a:latin typeface="+mn-lt"/>
              </a:rPr>
              <a:t>Maths Problem</a:t>
            </a:r>
          </a:p>
          <a:p>
            <a:pPr marL="285750" indent="-285750">
              <a:lnSpc>
                <a:spcPct val="90000"/>
              </a:lnSpc>
              <a:buClr>
                <a:schemeClr val="accent2"/>
              </a:buClr>
              <a:buFont typeface="Wingdings" panose="05000000000000000000" pitchFamily="2" charset="2"/>
              <a:buChar char="Ø"/>
            </a:pPr>
            <a:endParaRPr lang="en-GB">
              <a:latin typeface="+mn-lt"/>
            </a:endParaRPr>
          </a:p>
          <a:p>
            <a:pPr marL="285750" indent="-285750">
              <a:lnSpc>
                <a:spcPct val="90000"/>
              </a:lnSpc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>
                <a:latin typeface="+mn-lt"/>
              </a:rPr>
              <a:t>Estimation Station</a:t>
            </a:r>
          </a:p>
          <a:p>
            <a:pPr marL="285750" indent="-285750">
              <a:lnSpc>
                <a:spcPct val="90000"/>
              </a:lnSpc>
              <a:buClr>
                <a:schemeClr val="accent2"/>
              </a:buClr>
              <a:buFont typeface="Wingdings" panose="05000000000000000000" pitchFamily="2" charset="2"/>
              <a:buChar char="Ø"/>
            </a:pPr>
            <a:endParaRPr lang="en-GB">
              <a:latin typeface="+mn-lt"/>
            </a:endParaRPr>
          </a:p>
          <a:p>
            <a:pPr marL="285750" indent="-285750">
              <a:lnSpc>
                <a:spcPct val="90000"/>
              </a:lnSpc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>
                <a:latin typeface="+mn-lt"/>
              </a:rPr>
              <a:t>Kapla Station</a:t>
            </a:r>
          </a:p>
          <a:p>
            <a:pPr marL="285750" indent="-285750">
              <a:lnSpc>
                <a:spcPct val="90000"/>
              </a:lnSpc>
              <a:buClr>
                <a:schemeClr val="accent2"/>
              </a:buClr>
              <a:buFont typeface="Wingdings" panose="05000000000000000000" pitchFamily="2" charset="2"/>
              <a:buChar char="Ø"/>
            </a:pPr>
            <a:endParaRPr lang="en-GB">
              <a:latin typeface="+mn-lt"/>
            </a:endParaRPr>
          </a:p>
          <a:p>
            <a:pPr marL="285750" indent="-28575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>
                <a:latin typeface="+mn-lt"/>
              </a:rPr>
              <a:t>Weather station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E9DC6CD-B9C9-39AC-2A19-D604B966CA4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6250"/>
          <a:stretch>
            <a:fillRect/>
          </a:stretch>
        </p:blipFill>
        <p:spPr>
          <a:xfrm>
            <a:off x="5224242" y="10"/>
            <a:ext cx="3483864" cy="342899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2814204-560C-A0BF-3755-32B3E57C570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3800"/>
          <a:stretch>
            <a:fillRect/>
          </a:stretch>
        </p:blipFill>
        <p:spPr>
          <a:xfrm>
            <a:off x="5224242" y="3429000"/>
            <a:ext cx="3483864" cy="3429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1365C7C-DB44-E4DD-6AAE-64C5213179A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8531" r="15269"/>
          <a:stretch>
            <a:fillRect/>
          </a:stretch>
        </p:blipFill>
        <p:spPr>
          <a:xfrm>
            <a:off x="8708136" y="10"/>
            <a:ext cx="3483864" cy="342899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33905CE-03C8-1E54-E316-9C0C18F9B6EB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2297" r="11503"/>
          <a:stretch>
            <a:fillRect/>
          </a:stretch>
        </p:blipFill>
        <p:spPr>
          <a:xfrm>
            <a:off x="8708136" y="3429000"/>
            <a:ext cx="3483864" cy="3429000"/>
          </a:xfrm>
          <a:prstGeom prst="rect">
            <a:avLst/>
          </a:prstGeom>
        </p:spPr>
      </p:pic>
      <p:sp>
        <p:nvSpPr>
          <p:cNvPr id="19" name="Cross 18">
            <a:extLst>
              <a:ext uri="{FF2B5EF4-FFF2-40B4-BE49-F238E27FC236}">
                <a16:creationId xmlns:a16="http://schemas.microsoft.com/office/drawing/2014/main" id="{EAB1217A-7C36-3A41-8536-BC68C45210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6810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CA5172B-100A-154D-8648-280629D67D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28668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FF0CA0-4499-914B-B366-0A95D597A0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98935"/>
            <a:ext cx="8267296" cy="1446550"/>
          </a:xfrm>
        </p:spPr>
        <p:txBody>
          <a:bodyPr>
            <a:normAutofit/>
          </a:bodyPr>
          <a:lstStyle/>
          <a:p>
            <a:r>
              <a:rPr lang="en-GB" sz="7200" b="1" u="sng"/>
              <a:t>Learning Experiences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C74B91-602E-B47A-0801-88BA302543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6E07EC6-35E1-FB13-EA29-C6A0DB00119A}"/>
              </a:ext>
            </a:extLst>
          </p:cNvPr>
          <p:cNvSpPr/>
          <p:nvPr/>
        </p:nvSpPr>
        <p:spPr>
          <a:xfrm>
            <a:off x="215676" y="1289221"/>
            <a:ext cx="11065468" cy="534549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Each term, there will be an overarching theme question that the children will explore.</a:t>
            </a:r>
          </a:p>
          <a:p>
            <a:pPr algn="ctr"/>
            <a:endParaRPr lang="en-GB" sz="2800" dirty="0"/>
          </a:p>
          <a:p>
            <a:pPr algn="ctr"/>
            <a:r>
              <a:rPr lang="en-GB" sz="2800" dirty="0"/>
              <a:t>Autumn term: What would life be like without the Roman Empire?</a:t>
            </a:r>
          </a:p>
          <a:p>
            <a:pPr algn="ctr"/>
            <a:r>
              <a:rPr lang="en-GB" sz="2800" dirty="0"/>
              <a:t>Trip: Norris Museum 5</a:t>
            </a:r>
            <a:r>
              <a:rPr lang="en-GB" sz="2800" baseline="30000" dirty="0"/>
              <a:t>th</a:t>
            </a:r>
            <a:r>
              <a:rPr lang="en-GB" sz="2800" dirty="0"/>
              <a:t> and 8</a:t>
            </a:r>
            <a:r>
              <a:rPr lang="en-GB" sz="2800" baseline="30000" dirty="0"/>
              <a:t>th</a:t>
            </a:r>
            <a:r>
              <a:rPr lang="en-GB" sz="2800" dirty="0"/>
              <a:t> October</a:t>
            </a:r>
          </a:p>
          <a:p>
            <a:pPr algn="ctr"/>
            <a:endParaRPr lang="en-GB" sz="2800" dirty="0"/>
          </a:p>
          <a:p>
            <a:pPr algn="ctr"/>
            <a:r>
              <a:rPr lang="en-GB" sz="2800" dirty="0"/>
              <a:t>Key influencers: Significant people who have contributed to areas of our learning.</a:t>
            </a:r>
          </a:p>
          <a:p>
            <a:pPr algn="ctr"/>
            <a:r>
              <a:rPr lang="en-GB" sz="2800" dirty="0"/>
              <a:t>This term it is the artist Georgia O’Keefe</a:t>
            </a:r>
          </a:p>
        </p:txBody>
      </p:sp>
    </p:spTree>
    <p:extLst>
      <p:ext uri="{BB962C8B-B14F-4D97-AF65-F5344CB8AC3E}">
        <p14:creationId xmlns:p14="http://schemas.microsoft.com/office/powerpoint/2010/main" val="19231845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FF0CA0-4499-914B-B366-0A95D597A0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32657"/>
            <a:ext cx="8267296" cy="1446550"/>
          </a:xfrm>
        </p:spPr>
        <p:txBody>
          <a:bodyPr>
            <a:normAutofit/>
          </a:bodyPr>
          <a:lstStyle/>
          <a:p>
            <a:r>
              <a:rPr lang="en-GB" sz="7200" b="1" u="sng"/>
              <a:t>Learning Experiences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C74B91-602E-B47A-0801-88BA302543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6E07EC6-35E1-FB13-EA29-C6A0DB00119A}"/>
              </a:ext>
            </a:extLst>
          </p:cNvPr>
          <p:cNvSpPr/>
          <p:nvPr/>
        </p:nvSpPr>
        <p:spPr>
          <a:xfrm>
            <a:off x="215675" y="1158949"/>
            <a:ext cx="11607729" cy="560011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marL="285750" indent="-28575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200" dirty="0">
                <a:latin typeface="+mn-lt"/>
              </a:rPr>
              <a:t>Independent learning</a:t>
            </a:r>
            <a:r>
              <a:rPr lang="en-GB" sz="2200" dirty="0"/>
              <a:t> and continuous provision</a:t>
            </a:r>
            <a:r>
              <a:rPr lang="en-GB" sz="2200" dirty="0">
                <a:latin typeface="+mn-lt"/>
              </a:rPr>
              <a:t> is designed to reinforce skills that have been explicitly taught in class and offer experiences for the children to investigate their learning.</a:t>
            </a:r>
          </a:p>
          <a:p>
            <a:pPr marL="285750" indent="-285750">
              <a:buClr>
                <a:schemeClr val="accent2"/>
              </a:buClr>
              <a:buFont typeface="Wingdings" panose="05000000000000000000" pitchFamily="2" charset="2"/>
              <a:buChar char="Ø"/>
            </a:pPr>
            <a:endParaRPr lang="en-GB" sz="2200" dirty="0">
              <a:latin typeface="+mn-lt"/>
            </a:endParaRPr>
          </a:p>
          <a:p>
            <a:pPr marL="285750" indent="-28575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200" dirty="0">
                <a:latin typeface="+mn-lt"/>
              </a:rPr>
              <a:t>Teaching assistants manage independent learning while class teachers teach maths groups.</a:t>
            </a:r>
          </a:p>
          <a:p>
            <a:pPr marL="285750" indent="-285750">
              <a:buClr>
                <a:schemeClr val="accent2"/>
              </a:buClr>
              <a:buFont typeface="Wingdings" panose="05000000000000000000" pitchFamily="2" charset="2"/>
              <a:buChar char="Ø"/>
            </a:pPr>
            <a:endParaRPr lang="en-GB" sz="2200" dirty="0">
              <a:latin typeface="+mn-lt"/>
            </a:endParaRPr>
          </a:p>
          <a:p>
            <a:pPr marL="285750" indent="-28575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200" dirty="0">
                <a:latin typeface="+mn-lt"/>
              </a:rPr>
              <a:t>Tasks are planned by the teaching staff to support and challenge ALL levels of learning. Direct teaching of the task takes place in class – then it is completed in independent learning time.</a:t>
            </a:r>
          </a:p>
          <a:p>
            <a:pPr marL="285750" indent="-285750">
              <a:buClr>
                <a:schemeClr val="accent2"/>
              </a:buClr>
              <a:buFont typeface="Wingdings" panose="05000000000000000000" pitchFamily="2" charset="2"/>
              <a:buChar char="Ø"/>
            </a:pPr>
            <a:endParaRPr lang="en-GB" sz="2200" dirty="0">
              <a:latin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+mn-lt"/>
              </a:rPr>
              <a:t>Some children may be part of a focused learning group, some will be part of a check in system to boost confidence and offer support.</a:t>
            </a:r>
          </a:p>
        </p:txBody>
      </p:sp>
    </p:spTree>
    <p:extLst>
      <p:ext uri="{BB962C8B-B14F-4D97-AF65-F5344CB8AC3E}">
        <p14:creationId xmlns:p14="http://schemas.microsoft.com/office/powerpoint/2010/main" val="518294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0B5EF5-53CF-1B40-8AA2-5534E84104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267296" cy="1446550"/>
          </a:xfrm>
        </p:spPr>
        <p:txBody>
          <a:bodyPr>
            <a:normAutofit/>
          </a:bodyPr>
          <a:lstStyle/>
          <a:p>
            <a:r>
              <a:rPr lang="en-GB" sz="7200" b="1" u="sng"/>
              <a:t>Spelling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C58366B7-BBA5-3889-9056-584EA713D8FC}"/>
              </a:ext>
            </a:extLst>
          </p:cNvPr>
          <p:cNvSpPr/>
          <p:nvPr/>
        </p:nvSpPr>
        <p:spPr>
          <a:xfrm>
            <a:off x="3772614" y="861237"/>
            <a:ext cx="4880344" cy="5135526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400" b="1" u="sng" dirty="0"/>
              <a:t>Spelling</a:t>
            </a:r>
          </a:p>
          <a:p>
            <a:pPr algn="ctr"/>
            <a:endParaRPr lang="en-GB" sz="2400" b="1" u="sng" dirty="0"/>
          </a:p>
          <a:p>
            <a:pPr algn="ctr"/>
            <a:r>
              <a:rPr lang="en-GB" sz="2400" dirty="0"/>
              <a:t>Spelling is taught daily using the Jungle Club scheme. </a:t>
            </a:r>
            <a:r>
              <a:rPr lang="en-GB" altLang="en-US" sz="2400" dirty="0"/>
              <a:t>The emphasis is that the children will explore different words looking for patterns, sounds and strategies for remembering the spelling.</a:t>
            </a:r>
          </a:p>
          <a:p>
            <a:pPr algn="ctr"/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1394387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B008C9-A0CB-DBFE-6212-85A125E8F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582" y="0"/>
            <a:ext cx="8267296" cy="1446550"/>
          </a:xfrm>
        </p:spPr>
        <p:txBody>
          <a:bodyPr>
            <a:normAutofit/>
          </a:bodyPr>
          <a:lstStyle/>
          <a:p>
            <a:r>
              <a:rPr lang="en-GB" sz="7200" b="1" u="sng"/>
              <a:t>Times tables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802C86E-E734-34C7-4569-423B1E9CBDC7}"/>
              </a:ext>
            </a:extLst>
          </p:cNvPr>
          <p:cNvSpPr/>
          <p:nvPr/>
        </p:nvSpPr>
        <p:spPr>
          <a:xfrm>
            <a:off x="215676" y="3104707"/>
            <a:ext cx="11065468" cy="353000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u="sng" dirty="0"/>
              <a:t>How do we support the children?</a:t>
            </a:r>
          </a:p>
          <a:p>
            <a:pPr algn="ctr"/>
            <a:endParaRPr lang="en-GB" sz="2800" u="sng" dirty="0"/>
          </a:p>
          <a:p>
            <a:pPr algn="ctr"/>
            <a:r>
              <a:rPr lang="en-GB" sz="2800" dirty="0"/>
              <a:t>Daily practice: learning and recalling a times table per week.</a:t>
            </a:r>
          </a:p>
          <a:p>
            <a:pPr algn="ctr"/>
            <a:endParaRPr lang="en-GB" sz="2800" dirty="0"/>
          </a:p>
          <a:p>
            <a:pPr algn="ctr"/>
            <a:r>
              <a:rPr lang="en-GB" sz="2800" dirty="0"/>
              <a:t>Practise, practise, practise! (little but often)</a:t>
            </a:r>
          </a:p>
          <a:p>
            <a:pPr algn="ctr"/>
            <a:r>
              <a:rPr lang="en-GB" sz="2800" dirty="0"/>
              <a:t>The children all have a </a:t>
            </a:r>
            <a:r>
              <a:rPr lang="en-GB" sz="2800" dirty="0" err="1"/>
              <a:t>TTRockstars</a:t>
            </a:r>
            <a:r>
              <a:rPr lang="en-GB" sz="2800" dirty="0"/>
              <a:t> account.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4B16F7CB-6567-1182-E972-8E9634A8D684}"/>
              </a:ext>
            </a:extLst>
          </p:cNvPr>
          <p:cNvSpPr/>
          <p:nvPr/>
        </p:nvSpPr>
        <p:spPr>
          <a:xfrm>
            <a:off x="215676" y="1297172"/>
            <a:ext cx="11238177" cy="1394466"/>
          </a:xfrm>
          <a:prstGeom prst="roundRect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/>
              <a:t>National Curriculum states that children need to know their complete times tables (12x12) by the end of Year 4. This is tested by the Multiplication Check in June.</a:t>
            </a:r>
          </a:p>
        </p:txBody>
      </p:sp>
    </p:spTree>
    <p:extLst>
      <p:ext uri="{BB962C8B-B14F-4D97-AF65-F5344CB8AC3E}">
        <p14:creationId xmlns:p14="http://schemas.microsoft.com/office/powerpoint/2010/main" val="9600401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C6022-BAE9-98B9-3888-DADFA4FEE5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267296" cy="1446550"/>
          </a:xfrm>
        </p:spPr>
        <p:txBody>
          <a:bodyPr>
            <a:normAutofit/>
          </a:bodyPr>
          <a:lstStyle/>
          <a:p>
            <a:r>
              <a:rPr lang="en-GB" sz="7200" b="1" u="sng" dirty="0"/>
              <a:t>Reading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D2C1EB48-366F-12C2-7F7F-E93BC9A5D513}"/>
              </a:ext>
            </a:extLst>
          </p:cNvPr>
          <p:cNvSpPr/>
          <p:nvPr/>
        </p:nvSpPr>
        <p:spPr>
          <a:xfrm>
            <a:off x="4030403" y="68231"/>
            <a:ext cx="3694962" cy="4093535"/>
          </a:xfrm>
          <a:prstGeom prst="roundRect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u="sng" dirty="0"/>
              <a:t>Reading at home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Books from school can be taken home but a book will be kept at school for daily reading for pleasure. 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Please provide opportunities to listen to your child read at least 3 times a week.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There is a SEESAW activity set up so your child can record themselves reading at home.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9D9B2126-97AB-992E-41F0-8CE88D0C789C}"/>
              </a:ext>
            </a:extLst>
          </p:cNvPr>
          <p:cNvSpPr/>
          <p:nvPr/>
        </p:nvSpPr>
        <p:spPr>
          <a:xfrm>
            <a:off x="4913126" y="4505530"/>
            <a:ext cx="7170186" cy="235247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u="sng" dirty="0"/>
              <a:t>Reading for Pleasure</a:t>
            </a:r>
          </a:p>
          <a:p>
            <a:pPr algn="ctr"/>
            <a:endParaRPr lang="en-GB" u="sng" dirty="0"/>
          </a:p>
          <a:p>
            <a:pPr algn="ctr"/>
            <a:r>
              <a:rPr lang="en-GB" b="1" dirty="0"/>
              <a:t>Children can choose their own book.  This might be free choice or from the book bands.</a:t>
            </a:r>
          </a:p>
          <a:p>
            <a:pPr algn="ctr"/>
            <a:endParaRPr lang="en-GB" b="1" dirty="0"/>
          </a:p>
          <a:p>
            <a:pPr algn="ctr"/>
            <a:r>
              <a:rPr lang="en-GB" b="1" dirty="0"/>
              <a:t>There is a range of fiction, poetry, non-fiction and picture books to choose from.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0F731540-74C9-BDB8-52D6-23C2B9619F77}"/>
              </a:ext>
            </a:extLst>
          </p:cNvPr>
          <p:cNvSpPr/>
          <p:nvPr/>
        </p:nvSpPr>
        <p:spPr>
          <a:xfrm>
            <a:off x="8267296" y="68230"/>
            <a:ext cx="3694962" cy="409353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u="sng"/>
              <a:t>What reading experiences will my child have in school?</a:t>
            </a:r>
          </a:p>
          <a:p>
            <a:pPr algn="ctr"/>
            <a:endParaRPr lang="en-GB" b="1" u="sng"/>
          </a:p>
          <a:p>
            <a:pPr algn="ctr"/>
            <a:r>
              <a:rPr lang="en-GB"/>
              <a:t>Class Novel</a:t>
            </a:r>
          </a:p>
          <a:p>
            <a:pPr algn="ctr"/>
            <a:endParaRPr lang="en-GB"/>
          </a:p>
          <a:p>
            <a:pPr algn="ctr"/>
            <a:r>
              <a:rPr lang="en-GB"/>
              <a:t>Reading Comprehension sessions</a:t>
            </a:r>
          </a:p>
          <a:p>
            <a:pPr algn="ctr"/>
            <a:endParaRPr lang="en-GB"/>
          </a:p>
          <a:p>
            <a:pPr algn="ctr"/>
            <a:r>
              <a:rPr lang="en-GB"/>
              <a:t>Buddy time</a:t>
            </a:r>
          </a:p>
          <a:p>
            <a:pPr algn="ctr"/>
            <a:endParaRPr lang="en-GB"/>
          </a:p>
          <a:p>
            <a:pPr algn="ctr"/>
            <a:r>
              <a:rPr lang="en-GB"/>
              <a:t>Reading across the curriculum</a:t>
            </a:r>
          </a:p>
          <a:p>
            <a:pPr algn="ctr"/>
            <a:endParaRPr lang="en-GB" b="1" u="sng"/>
          </a:p>
          <a:p>
            <a:pPr algn="ctr"/>
            <a:endParaRPr lang="en-GB" b="1"/>
          </a:p>
        </p:txBody>
      </p:sp>
    </p:spTree>
    <p:extLst>
      <p:ext uri="{BB962C8B-B14F-4D97-AF65-F5344CB8AC3E}">
        <p14:creationId xmlns:p14="http://schemas.microsoft.com/office/powerpoint/2010/main" val="11960262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ED343D-8A20-4737-66C5-2E9F43107D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ED2FBF-19BE-9815-B58F-17C95FCB20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2800" y="-2664"/>
            <a:ext cx="11146971" cy="1446550"/>
          </a:xfrm>
        </p:spPr>
        <p:txBody>
          <a:bodyPr>
            <a:noAutofit/>
          </a:bodyPr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7200" b="1" dirty="0"/>
              <a:t>Therapeutic Thinking</a:t>
            </a:r>
            <a:endParaRPr lang="en-US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3F92213-812D-EF34-F189-578EB9490F6C}"/>
              </a:ext>
            </a:extLst>
          </p:cNvPr>
          <p:cNvSpPr/>
          <p:nvPr/>
        </p:nvSpPr>
        <p:spPr>
          <a:xfrm>
            <a:off x="215676" y="1158949"/>
            <a:ext cx="11607729" cy="560011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0960" tIns="30480" rIns="60960" bIns="30480" rtlCol="0" anchor="ctr"/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64" indent="-285764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3600" dirty="0">
                <a:latin typeface="+mn-lt"/>
              </a:rPr>
              <a:t>Our approach to behaviour is based on relationships.</a:t>
            </a:r>
          </a:p>
          <a:p>
            <a:pPr marL="285764" indent="-285764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3600" dirty="0"/>
              <a:t>We want the children to make the right behaviour choice because it’s the right thing to do.</a:t>
            </a:r>
            <a:endParaRPr lang="en-GB" sz="3600" dirty="0">
              <a:ea typeface="Calibri"/>
              <a:cs typeface="Calibri"/>
            </a:endParaRPr>
          </a:p>
          <a:p>
            <a:pPr marL="285750" indent="-28575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3600" dirty="0">
                <a:ea typeface="Calibri"/>
                <a:cs typeface="Calibri"/>
              </a:rPr>
              <a:t>We teach the children that their behaviour has an impact on others and all behaviours have a consequence, both positive and negative. </a:t>
            </a:r>
            <a:endParaRPr lang="en-GB" sz="800"/>
          </a:p>
          <a:p>
            <a:pPr marL="285764" indent="-285764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3600" dirty="0">
                <a:latin typeface="+mn-lt"/>
              </a:rPr>
              <a:t>A restor</a:t>
            </a:r>
            <a:r>
              <a:rPr lang="en-GB" sz="3600" dirty="0"/>
              <a:t>ative debrief will take place and teaching and learning to develop the skills and motivation to enable children to change their behaviour.</a:t>
            </a:r>
            <a:endParaRPr lang="en-GB" sz="36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681658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F6747103-26DE-C441-9AEF-B6F786FC11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1DAEB1E-B115-8B0D-D345-C87355C757F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223" b="1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4336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0B5EF5-53CF-1B40-8AA2-5534E84104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" y="0"/>
            <a:ext cx="10494335" cy="1446550"/>
          </a:xfrm>
        </p:spPr>
        <p:txBody>
          <a:bodyPr>
            <a:normAutofit/>
          </a:bodyPr>
          <a:lstStyle/>
          <a:p>
            <a:r>
              <a:rPr lang="en-GB" sz="7200" b="1" u="sng"/>
              <a:t>Communication: </a:t>
            </a:r>
            <a:r>
              <a:rPr lang="en-GB" sz="7200" b="1" u="sng" err="1"/>
              <a:t>SeeSaw</a:t>
            </a:r>
            <a:endParaRPr lang="en-GB" sz="7200" b="1" u="sng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D0B9D026-D89B-C324-E267-AEE478B85CCB}"/>
              </a:ext>
            </a:extLst>
          </p:cNvPr>
          <p:cNvSpPr/>
          <p:nvPr/>
        </p:nvSpPr>
        <p:spPr>
          <a:xfrm>
            <a:off x="6573509" y="1297172"/>
            <a:ext cx="4880344" cy="3902149"/>
          </a:xfrm>
          <a:prstGeom prst="roundRect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b="1">
                <a:solidFill>
                  <a:srgbClr val="FFFFFF"/>
                </a:solidFill>
                <a:latin typeface="Tenorite"/>
              </a:rPr>
              <a:t>Teachers will post communications about events, changes, PE and many other things.</a:t>
            </a:r>
            <a:endParaRPr kumimoji="0" lang="en-GB" sz="2400" b="0" i="0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C58366B7-BBA5-3889-9056-584EA713D8FC}"/>
              </a:ext>
            </a:extLst>
          </p:cNvPr>
          <p:cNvSpPr/>
          <p:nvPr/>
        </p:nvSpPr>
        <p:spPr>
          <a:xfrm>
            <a:off x="746385" y="1297172"/>
            <a:ext cx="4880344" cy="3902149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2400" b="1">
                <a:solidFill>
                  <a:srgbClr val="FFFFFF"/>
                </a:solidFill>
                <a:latin typeface="Tenorite"/>
              </a:rPr>
              <a:t>We use </a:t>
            </a:r>
            <a:r>
              <a:rPr lang="en-GB" altLang="en-US" sz="2400" b="1" err="1">
                <a:solidFill>
                  <a:srgbClr val="FFFFFF"/>
                </a:solidFill>
                <a:latin typeface="Tenorite"/>
              </a:rPr>
              <a:t>SeeSaw</a:t>
            </a:r>
            <a:r>
              <a:rPr lang="en-GB" altLang="en-US" sz="2400" b="1">
                <a:solidFill>
                  <a:srgbClr val="FFFFFF"/>
                </a:solidFill>
                <a:latin typeface="Tenorite"/>
              </a:rPr>
              <a:t> as our main form of communication.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400" b="1" i="0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2400" b="1">
                <a:solidFill>
                  <a:srgbClr val="FFFFFF"/>
                </a:solidFill>
                <a:latin typeface="Tenorite"/>
              </a:rPr>
              <a:t>If you wish to message a teacher, use the school office email. Your email will be forwarded to the class teacher.</a:t>
            </a: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232775F7-9341-352F-BEF4-DE79C1E4335D}"/>
              </a:ext>
            </a:extLst>
          </p:cNvPr>
          <p:cNvSpPr/>
          <p:nvPr/>
        </p:nvSpPr>
        <p:spPr>
          <a:xfrm>
            <a:off x="1552203" y="5390707"/>
            <a:ext cx="8761377" cy="139446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/>
              <a:t>Please make sure you have signed up to the APP and are all set.</a:t>
            </a:r>
          </a:p>
        </p:txBody>
      </p:sp>
      <p:pic>
        <p:nvPicPr>
          <p:cNvPr id="1026" name="Picture 2" descr="Seesaw | Old Oak Primary">
            <a:extLst>
              <a:ext uri="{FF2B5EF4-FFF2-40B4-BE49-F238E27FC236}">
                <a16:creationId xmlns:a16="http://schemas.microsoft.com/office/drawing/2014/main" id="{2D139524-CAF1-CC4A-A883-C203DF842A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50" b="14400"/>
          <a:stretch/>
        </p:blipFill>
        <p:spPr bwMode="auto">
          <a:xfrm>
            <a:off x="9754984" y="170121"/>
            <a:ext cx="1798639" cy="935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72315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EAA81E-1105-B1BA-7DF9-06F9D9341D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267296" cy="1446550"/>
          </a:xfrm>
        </p:spPr>
        <p:txBody>
          <a:bodyPr>
            <a:normAutofit/>
          </a:bodyPr>
          <a:lstStyle/>
          <a:p>
            <a:r>
              <a:rPr lang="en-GB" sz="8000" b="1" u="sng"/>
              <a:t>Home Learning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DF35CF-B013-8EF2-0AFF-F0226E314D7D}"/>
              </a:ext>
            </a:extLst>
          </p:cNvPr>
          <p:cNvSpPr/>
          <p:nvPr/>
        </p:nvSpPr>
        <p:spPr>
          <a:xfrm>
            <a:off x="368514" y="1618254"/>
            <a:ext cx="3396620" cy="2146767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u="sng" dirty="0"/>
              <a:t>Reading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Daily 10-15 minutes</a:t>
            </a:r>
          </a:p>
          <a:p>
            <a:pPr algn="ctr"/>
            <a:r>
              <a:rPr lang="en-GB" dirty="0"/>
              <a:t>A book from school can be taken home. This can be recorded on SEESAW.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6CF6C2F9-C056-49A4-BEB8-DCB1FC86DC32}"/>
              </a:ext>
            </a:extLst>
          </p:cNvPr>
          <p:cNvSpPr/>
          <p:nvPr/>
        </p:nvSpPr>
        <p:spPr>
          <a:xfrm>
            <a:off x="8639436" y="1618252"/>
            <a:ext cx="3396620" cy="2146767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u="sng"/>
              <a:t>TT Rockstars</a:t>
            </a:r>
          </a:p>
          <a:p>
            <a:pPr algn="ctr"/>
            <a:endParaRPr lang="en-GB" b="1" u="sng"/>
          </a:p>
          <a:p>
            <a:pPr algn="ctr"/>
            <a:r>
              <a:rPr lang="en-GB"/>
              <a:t>4x a week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93A6017-5BF6-FD1B-9247-9BF06C41ED08}"/>
              </a:ext>
            </a:extLst>
          </p:cNvPr>
          <p:cNvSpPr/>
          <p:nvPr/>
        </p:nvSpPr>
        <p:spPr>
          <a:xfrm>
            <a:off x="4597773" y="4286264"/>
            <a:ext cx="3396620" cy="2146767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u="sng" dirty="0"/>
              <a:t>Spelling</a:t>
            </a:r>
          </a:p>
          <a:p>
            <a:pPr algn="ctr"/>
            <a:r>
              <a:rPr lang="en-GB" b="1" u="sng" dirty="0"/>
              <a:t>Monday to Monday</a:t>
            </a:r>
          </a:p>
          <a:p>
            <a:pPr algn="ctr"/>
            <a:r>
              <a:rPr lang="en-GB" dirty="0"/>
              <a:t>Weekly spelling words sent on SEESAW on a Monday.</a:t>
            </a:r>
          </a:p>
          <a:p>
            <a:pPr algn="ctr"/>
            <a:r>
              <a:rPr lang="en-GB" dirty="0"/>
              <a:t>Monday: Assessment, then new words will be posted after school.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2EB303AC-5D13-3948-6505-CCF9A46328C1}"/>
              </a:ext>
            </a:extLst>
          </p:cNvPr>
          <p:cNvSpPr/>
          <p:nvPr/>
        </p:nvSpPr>
        <p:spPr>
          <a:xfrm>
            <a:off x="4597773" y="1618252"/>
            <a:ext cx="3396620" cy="2146767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u="sng" dirty="0"/>
              <a:t>Maths</a:t>
            </a:r>
          </a:p>
          <a:p>
            <a:pPr algn="ctr"/>
            <a:r>
              <a:rPr lang="en-GB" b="1" u="sng" dirty="0"/>
              <a:t>Tuesday to Tuesday</a:t>
            </a:r>
          </a:p>
          <a:p>
            <a:pPr algn="ctr"/>
            <a:endParaRPr lang="en-GB" b="1" u="sng" dirty="0"/>
          </a:p>
          <a:p>
            <a:pPr algn="ctr"/>
            <a:r>
              <a:rPr lang="en-GB" dirty="0"/>
              <a:t>Tasks will be posted weekly on SEESAW to support progress in Maths.</a:t>
            </a:r>
          </a:p>
        </p:txBody>
      </p:sp>
    </p:spTree>
    <p:extLst>
      <p:ext uri="{BB962C8B-B14F-4D97-AF65-F5344CB8AC3E}">
        <p14:creationId xmlns:p14="http://schemas.microsoft.com/office/powerpoint/2010/main" val="22020510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EAA81E-1105-B1BA-7DF9-06F9D9341D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267296" cy="1446550"/>
          </a:xfrm>
        </p:spPr>
        <p:txBody>
          <a:bodyPr>
            <a:normAutofit/>
          </a:bodyPr>
          <a:lstStyle/>
          <a:p>
            <a:r>
              <a:rPr lang="en-GB" sz="8000" b="1" u="sng"/>
              <a:t>Uniform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2EB303AC-5D13-3948-6505-CCF9A46328C1}"/>
              </a:ext>
            </a:extLst>
          </p:cNvPr>
          <p:cNvSpPr/>
          <p:nvPr/>
        </p:nvSpPr>
        <p:spPr>
          <a:xfrm>
            <a:off x="4189228" y="170121"/>
            <a:ext cx="7736957" cy="6687879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US" sz="1600" b="1" i="0" u="sng">
                <a:solidFill>
                  <a:srgbClr val="000000"/>
                </a:solidFill>
                <a:effectLst/>
                <a:latin typeface="trebuchet ms" panose="020B0603020202020204" pitchFamily="34" charset="0"/>
              </a:rPr>
              <a:t>Sweatshirts/Cardigans/Jumpers</a:t>
            </a:r>
            <a:endParaRPr lang="en-US" sz="1600" b="0" i="0">
              <a:solidFill>
                <a:srgbClr val="333333"/>
              </a:solidFill>
              <a:effectLst/>
              <a:latin typeface="Tahoma" panose="020B0604030504040204" pitchFamily="34" charset="0"/>
            </a:endParaRPr>
          </a:p>
          <a:p>
            <a:pPr algn="l"/>
            <a:r>
              <a:rPr lang="en-US" sz="1600" b="0" i="0">
                <a:solidFill>
                  <a:srgbClr val="000000"/>
                </a:solidFill>
                <a:effectLst/>
                <a:latin typeface="trebuchet ms" panose="020B0603020202020204" pitchFamily="34" charset="0"/>
              </a:rPr>
              <a:t>Navy blue with or without Hemingford Grey Primary School logo.</a:t>
            </a:r>
            <a:endParaRPr lang="en-US" sz="1600" b="0" i="0">
              <a:solidFill>
                <a:srgbClr val="333333"/>
              </a:solidFill>
              <a:effectLst/>
              <a:latin typeface="Tahoma" panose="020B0604030504040204" pitchFamily="34" charset="0"/>
            </a:endParaRPr>
          </a:p>
          <a:p>
            <a:pPr algn="l"/>
            <a:r>
              <a:rPr lang="en-US" sz="1600" b="0" i="0">
                <a:solidFill>
                  <a:srgbClr val="000000"/>
                </a:solidFill>
                <a:effectLst/>
                <a:latin typeface="trebuchet ms" panose="020B0603020202020204" pitchFamily="34" charset="0"/>
              </a:rPr>
              <a:t> </a:t>
            </a:r>
            <a:endParaRPr lang="en-US" sz="1600" b="0" i="0">
              <a:solidFill>
                <a:srgbClr val="333333"/>
              </a:solidFill>
              <a:effectLst/>
              <a:latin typeface="Tahoma" panose="020B0604030504040204" pitchFamily="34" charset="0"/>
            </a:endParaRPr>
          </a:p>
          <a:p>
            <a:pPr algn="l"/>
            <a:r>
              <a:rPr lang="en-US" sz="1600" b="1" i="0" u="sng">
                <a:solidFill>
                  <a:srgbClr val="000000"/>
                </a:solidFill>
                <a:effectLst/>
                <a:latin typeface="trebuchet ms" panose="020B0603020202020204" pitchFamily="34" charset="0"/>
              </a:rPr>
              <a:t>Polo shirt/Blouse/Shirt</a:t>
            </a:r>
            <a:endParaRPr lang="en-US" sz="1600" b="0" i="0">
              <a:solidFill>
                <a:srgbClr val="333333"/>
              </a:solidFill>
              <a:effectLst/>
              <a:latin typeface="Tahoma" panose="020B0604030504040204" pitchFamily="34" charset="0"/>
            </a:endParaRPr>
          </a:p>
          <a:p>
            <a:pPr algn="l"/>
            <a:r>
              <a:rPr lang="en-US" sz="1600" b="0" i="0">
                <a:solidFill>
                  <a:srgbClr val="000000"/>
                </a:solidFill>
                <a:effectLst/>
                <a:latin typeface="trebuchet ms" panose="020B0603020202020204" pitchFamily="34" charset="0"/>
              </a:rPr>
              <a:t>Navy blue or white with or without Hemingford Grey Primary School logo.</a:t>
            </a:r>
            <a:endParaRPr lang="en-US" sz="1600" b="0" i="0">
              <a:solidFill>
                <a:srgbClr val="333333"/>
              </a:solidFill>
              <a:effectLst/>
              <a:latin typeface="Tahoma" panose="020B0604030504040204" pitchFamily="34" charset="0"/>
            </a:endParaRPr>
          </a:p>
          <a:p>
            <a:pPr algn="l"/>
            <a:r>
              <a:rPr lang="en-US" sz="1600" b="0" i="0">
                <a:solidFill>
                  <a:srgbClr val="000000"/>
                </a:solidFill>
                <a:effectLst/>
                <a:latin typeface="trebuchet ms" panose="020B0603020202020204" pitchFamily="34" charset="0"/>
              </a:rPr>
              <a:t> </a:t>
            </a:r>
            <a:endParaRPr lang="en-US" sz="1600" b="0" i="0">
              <a:solidFill>
                <a:srgbClr val="333333"/>
              </a:solidFill>
              <a:effectLst/>
              <a:latin typeface="Tahoma" panose="020B0604030504040204" pitchFamily="34" charset="0"/>
            </a:endParaRPr>
          </a:p>
          <a:p>
            <a:pPr algn="l"/>
            <a:r>
              <a:rPr lang="en-US" sz="1600" b="1" i="0" u="sng">
                <a:solidFill>
                  <a:srgbClr val="000000"/>
                </a:solidFill>
                <a:effectLst/>
                <a:latin typeface="trebuchet ms" panose="020B0603020202020204" pitchFamily="34" charset="0"/>
              </a:rPr>
              <a:t>Skirts/trousers/pinafore dresses</a:t>
            </a:r>
            <a:endParaRPr lang="en-US" sz="1600" b="0" i="0">
              <a:solidFill>
                <a:srgbClr val="333333"/>
              </a:solidFill>
              <a:effectLst/>
              <a:latin typeface="Tahoma" panose="020B0604030504040204" pitchFamily="34" charset="0"/>
            </a:endParaRPr>
          </a:p>
          <a:p>
            <a:pPr algn="l"/>
            <a:r>
              <a:rPr lang="en-US" sz="1600" b="0" i="0">
                <a:solidFill>
                  <a:srgbClr val="000000"/>
                </a:solidFill>
                <a:effectLst/>
                <a:latin typeface="trebuchet ms" panose="020B0603020202020204" pitchFamily="34" charset="0"/>
              </a:rPr>
              <a:t>Grey, navy blue or black</a:t>
            </a:r>
            <a:endParaRPr lang="en-US" sz="1600" b="0" i="0">
              <a:solidFill>
                <a:srgbClr val="333333"/>
              </a:solidFill>
              <a:effectLst/>
              <a:latin typeface="Tahoma" panose="020B0604030504040204" pitchFamily="34" charset="0"/>
            </a:endParaRPr>
          </a:p>
          <a:p>
            <a:pPr algn="l"/>
            <a:r>
              <a:rPr lang="en-US" sz="1600" b="0" i="0">
                <a:solidFill>
                  <a:srgbClr val="000000"/>
                </a:solidFill>
                <a:effectLst/>
                <a:latin typeface="trebuchet ms" panose="020B0603020202020204" pitchFamily="34" charset="0"/>
              </a:rPr>
              <a:t>No leggings</a:t>
            </a:r>
            <a:endParaRPr lang="en-US" sz="1600" b="0" i="0">
              <a:solidFill>
                <a:srgbClr val="333333"/>
              </a:solidFill>
              <a:effectLst/>
              <a:latin typeface="Tahoma" panose="020B0604030504040204" pitchFamily="34" charset="0"/>
            </a:endParaRPr>
          </a:p>
          <a:p>
            <a:pPr algn="l"/>
            <a:r>
              <a:rPr lang="en-US" sz="1600" b="0" i="0">
                <a:solidFill>
                  <a:srgbClr val="000000"/>
                </a:solidFill>
                <a:effectLst/>
                <a:latin typeface="trebuchet ms" panose="020B0603020202020204" pitchFamily="34" charset="0"/>
              </a:rPr>
              <a:t> </a:t>
            </a:r>
            <a:endParaRPr lang="en-US" sz="1600" b="0" i="0">
              <a:solidFill>
                <a:srgbClr val="333333"/>
              </a:solidFill>
              <a:effectLst/>
              <a:latin typeface="Tahoma" panose="020B0604030504040204" pitchFamily="34" charset="0"/>
            </a:endParaRPr>
          </a:p>
          <a:p>
            <a:pPr algn="l"/>
            <a:r>
              <a:rPr lang="en-US" sz="1600" b="1" i="0" u="sng">
                <a:solidFill>
                  <a:srgbClr val="000000"/>
                </a:solidFill>
                <a:effectLst/>
                <a:latin typeface="trebuchet ms" panose="020B0603020202020204" pitchFamily="34" charset="0"/>
              </a:rPr>
              <a:t>Summer dresses</a:t>
            </a:r>
            <a:endParaRPr lang="en-US" sz="1600" b="0" i="0">
              <a:solidFill>
                <a:srgbClr val="333333"/>
              </a:solidFill>
              <a:effectLst/>
              <a:latin typeface="Tahoma" panose="020B0604030504040204" pitchFamily="34" charset="0"/>
            </a:endParaRPr>
          </a:p>
          <a:p>
            <a:pPr algn="l"/>
            <a:r>
              <a:rPr lang="en-US" sz="1600" b="0" i="0">
                <a:solidFill>
                  <a:srgbClr val="000000"/>
                </a:solidFill>
                <a:effectLst/>
                <a:latin typeface="trebuchet ms" panose="020B0603020202020204" pitchFamily="34" charset="0"/>
              </a:rPr>
              <a:t>Navy or pale blue and white check</a:t>
            </a:r>
            <a:endParaRPr lang="en-US" sz="1600" b="0" i="0">
              <a:solidFill>
                <a:srgbClr val="333333"/>
              </a:solidFill>
              <a:effectLst/>
              <a:latin typeface="Tahoma" panose="020B0604030504040204" pitchFamily="34" charset="0"/>
            </a:endParaRPr>
          </a:p>
          <a:p>
            <a:pPr algn="l"/>
            <a:r>
              <a:rPr lang="en-US" sz="1600" b="0" i="0">
                <a:solidFill>
                  <a:srgbClr val="000000"/>
                </a:solidFill>
                <a:effectLst/>
                <a:latin typeface="trebuchet ms" panose="020B0603020202020204" pitchFamily="34" charset="0"/>
              </a:rPr>
              <a:t>Socks or tights</a:t>
            </a:r>
            <a:endParaRPr lang="en-US" sz="1600" b="0" i="0">
              <a:solidFill>
                <a:srgbClr val="333333"/>
              </a:solidFill>
              <a:effectLst/>
              <a:latin typeface="Tahoma" panose="020B0604030504040204" pitchFamily="34" charset="0"/>
            </a:endParaRPr>
          </a:p>
          <a:p>
            <a:pPr algn="l"/>
            <a:r>
              <a:rPr lang="en-US" sz="1600" b="0" i="0">
                <a:solidFill>
                  <a:srgbClr val="000000"/>
                </a:solidFill>
                <a:effectLst/>
                <a:latin typeface="trebuchet ms" panose="020B0603020202020204" pitchFamily="34" charset="0"/>
              </a:rPr>
              <a:t>Navy blue, grey, black or white</a:t>
            </a:r>
            <a:endParaRPr lang="en-US" sz="1600" b="0" i="0">
              <a:solidFill>
                <a:srgbClr val="333333"/>
              </a:solidFill>
              <a:effectLst/>
              <a:latin typeface="Tahoma" panose="020B0604030504040204" pitchFamily="34" charset="0"/>
            </a:endParaRPr>
          </a:p>
          <a:p>
            <a:pPr algn="l"/>
            <a:r>
              <a:rPr lang="en-US" sz="1600" b="0" i="0">
                <a:solidFill>
                  <a:srgbClr val="000000"/>
                </a:solidFill>
                <a:effectLst/>
                <a:latin typeface="trebuchet ms" panose="020B0603020202020204" pitchFamily="34" charset="0"/>
              </a:rPr>
              <a:t> </a:t>
            </a:r>
            <a:endParaRPr lang="en-US" sz="1600" b="0" i="0">
              <a:solidFill>
                <a:srgbClr val="333333"/>
              </a:solidFill>
              <a:effectLst/>
              <a:latin typeface="Tahoma" panose="020B0604030504040204" pitchFamily="34" charset="0"/>
            </a:endParaRPr>
          </a:p>
          <a:p>
            <a:pPr algn="l"/>
            <a:r>
              <a:rPr lang="en-US" sz="1600" b="1" i="0" u="sng">
                <a:solidFill>
                  <a:srgbClr val="000000"/>
                </a:solidFill>
                <a:effectLst/>
                <a:latin typeface="trebuchet ms" panose="020B0603020202020204" pitchFamily="34" charset="0"/>
              </a:rPr>
              <a:t>Shoes</a:t>
            </a:r>
            <a:endParaRPr lang="en-US" sz="1600" b="0" i="0">
              <a:solidFill>
                <a:srgbClr val="333333"/>
              </a:solidFill>
              <a:effectLst/>
              <a:latin typeface="Tahoma" panose="020B0604030504040204" pitchFamily="34" charset="0"/>
            </a:endParaRPr>
          </a:p>
          <a:p>
            <a:pPr algn="l"/>
            <a:r>
              <a:rPr lang="en-US" sz="1600" b="0" i="0">
                <a:solidFill>
                  <a:srgbClr val="000000"/>
                </a:solidFill>
                <a:effectLst/>
                <a:latin typeface="trebuchet ms" panose="020B0603020202020204" pitchFamily="34" charset="0"/>
              </a:rPr>
              <a:t>Dark blue or black sensible shoes/trainers</a:t>
            </a:r>
            <a:r>
              <a:rPr lang="en-US" sz="1600" b="1" i="0">
                <a:solidFill>
                  <a:srgbClr val="000000"/>
                </a:solidFill>
                <a:effectLst/>
                <a:latin typeface="trebuchet ms" panose="020B0603020202020204" pitchFamily="34" charset="0"/>
              </a:rPr>
              <a:t> </a:t>
            </a:r>
            <a:r>
              <a:rPr lang="en-US" sz="1600" b="0" i="0">
                <a:solidFill>
                  <a:srgbClr val="000000"/>
                </a:solidFill>
                <a:effectLst/>
                <a:latin typeface="trebuchet ms" panose="020B0603020202020204" pitchFamily="34" charset="0"/>
              </a:rPr>
              <a:t>which will support your child’s feet outside and inside. No strappy sandals or open backed sandals. No bright </a:t>
            </a:r>
            <a:r>
              <a:rPr lang="en-US" sz="1600" b="0" i="0" err="1">
                <a:solidFill>
                  <a:srgbClr val="000000"/>
                </a:solidFill>
                <a:effectLst/>
                <a:latin typeface="trebuchet ms" panose="020B0603020202020204" pitchFamily="34" charset="0"/>
              </a:rPr>
              <a:t>colours</a:t>
            </a:r>
            <a:r>
              <a:rPr lang="en-US" sz="1600" b="0" i="0">
                <a:solidFill>
                  <a:srgbClr val="000000"/>
                </a:solidFill>
                <a:effectLst/>
                <a:latin typeface="trebuchet ms" panose="020B0603020202020204" pitchFamily="34" charset="0"/>
              </a:rPr>
              <a:t> or flashing lights. </a:t>
            </a:r>
            <a:endParaRPr lang="en-US" sz="1600" b="0" i="0">
              <a:solidFill>
                <a:srgbClr val="333333"/>
              </a:solidFill>
              <a:effectLst/>
              <a:latin typeface="Tahoma" panose="020B0604030504040204" pitchFamily="34" charset="0"/>
            </a:endParaRPr>
          </a:p>
          <a:p>
            <a:pPr algn="l"/>
            <a:r>
              <a:rPr lang="en-US" sz="1600" b="0" i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 </a:t>
            </a:r>
            <a:endParaRPr lang="en-US" sz="1600" b="0" i="0">
              <a:solidFill>
                <a:srgbClr val="333333"/>
              </a:solidFill>
              <a:effectLst/>
              <a:latin typeface="Tahoma" panose="020B0604030504040204" pitchFamily="34" charset="0"/>
            </a:endParaRPr>
          </a:p>
          <a:p>
            <a:pPr algn="l"/>
            <a:r>
              <a:rPr lang="en-US" sz="1600" b="0" i="0">
                <a:solidFill>
                  <a:srgbClr val="000000"/>
                </a:solidFill>
                <a:effectLst/>
                <a:latin typeface="trebuchet ms" panose="020B0603020202020204" pitchFamily="34" charset="0"/>
              </a:rPr>
              <a:t>Please ensure your child is dressed appropriately for the weather with a warm coat, hat and gloves for cold weather and provide a sun hat for the warmer summer months.</a:t>
            </a:r>
            <a:endParaRPr lang="en-US" sz="1600" b="0" i="0">
              <a:solidFill>
                <a:srgbClr val="333333"/>
              </a:solidFill>
              <a:effectLst/>
              <a:latin typeface="Tahoma" panose="020B0604030504040204" pitchFamily="34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04F88AD-4A03-5C13-FF59-D5E8A6E50370}"/>
              </a:ext>
            </a:extLst>
          </p:cNvPr>
          <p:cNvSpPr/>
          <p:nvPr/>
        </p:nvSpPr>
        <p:spPr>
          <a:xfrm>
            <a:off x="381483" y="1189154"/>
            <a:ext cx="3396620" cy="550556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u="sng" dirty="0"/>
              <a:t>PE</a:t>
            </a:r>
          </a:p>
          <a:p>
            <a:pPr algn="ctr"/>
            <a:r>
              <a:rPr lang="en-GB" sz="2400" dirty="0"/>
              <a:t>To be worn on Tuesdays each week.</a:t>
            </a:r>
          </a:p>
          <a:p>
            <a:pPr algn="ctr"/>
            <a:endParaRPr lang="en-GB" sz="1000" dirty="0"/>
          </a:p>
          <a:p>
            <a:pPr algn="ctr"/>
            <a:r>
              <a:rPr lang="en-US" b="0" i="0" dirty="0">
                <a:solidFill>
                  <a:srgbClr val="000000"/>
                </a:solidFill>
                <a:effectLst/>
                <a:latin typeface="trebuchet ms" panose="020B0603020202020204" pitchFamily="34" charset="0"/>
              </a:rPr>
              <a:t>Plain white or navy T-shirt</a:t>
            </a:r>
            <a:r>
              <a:rPr lang="en-US" dirty="0">
                <a:solidFill>
                  <a:srgbClr val="000000"/>
                </a:solidFill>
                <a:latin typeface="trebuchet ms" panose="020B0603020202020204" pitchFamily="34" charset="0"/>
              </a:rPr>
              <a:t> or a house </a:t>
            </a:r>
            <a:r>
              <a:rPr lang="en-US" dirty="0" err="1">
                <a:solidFill>
                  <a:srgbClr val="000000"/>
                </a:solidFill>
                <a:latin typeface="trebuchet ms" panose="020B0603020202020204" pitchFamily="34" charset="0"/>
              </a:rPr>
              <a:t>colour</a:t>
            </a:r>
            <a:r>
              <a:rPr lang="en-US" dirty="0">
                <a:solidFill>
                  <a:srgbClr val="000000"/>
                </a:solidFill>
                <a:latin typeface="trebuchet ms" panose="020B0603020202020204" pitchFamily="34" charset="0"/>
              </a:rPr>
              <a:t> T-shirt.</a:t>
            </a:r>
            <a:endParaRPr lang="en-US" b="0" i="0" dirty="0">
              <a:solidFill>
                <a:srgbClr val="000000"/>
              </a:solidFill>
              <a:effectLst/>
              <a:latin typeface="trebuchet ms" panose="020B0603020202020204" pitchFamily="34" charset="0"/>
            </a:endParaRPr>
          </a:p>
          <a:p>
            <a:pPr algn="ctr"/>
            <a:endParaRPr lang="en-US" sz="1600" dirty="0">
              <a:solidFill>
                <a:srgbClr val="000000"/>
              </a:solidFill>
              <a:latin typeface="trebuchet ms" panose="020B0603020202020204" pitchFamily="34" charset="0"/>
            </a:endParaRPr>
          </a:p>
          <a:p>
            <a:pPr algn="ctr"/>
            <a:r>
              <a:rPr lang="en-US" b="0" i="0" dirty="0">
                <a:solidFill>
                  <a:srgbClr val="000000"/>
                </a:solidFill>
                <a:effectLst/>
                <a:latin typeface="trebuchet ms" panose="020B0603020202020204" pitchFamily="34" charset="0"/>
              </a:rPr>
              <a:t>Shorts should be navy blue.</a:t>
            </a:r>
          </a:p>
          <a:p>
            <a:pPr algn="ctr"/>
            <a:endParaRPr lang="en-US" sz="1600" dirty="0">
              <a:solidFill>
                <a:srgbClr val="000000"/>
              </a:solidFill>
              <a:latin typeface="trebuchet ms" panose="020B0603020202020204" pitchFamily="34" charset="0"/>
            </a:endParaRPr>
          </a:p>
          <a:p>
            <a:pPr algn="ctr"/>
            <a:r>
              <a:rPr lang="en-US" b="0" i="0" dirty="0">
                <a:solidFill>
                  <a:srgbClr val="000000"/>
                </a:solidFill>
                <a:effectLst/>
                <a:latin typeface="trebuchet ms" panose="020B0603020202020204" pitchFamily="34" charset="0"/>
              </a:rPr>
              <a:t> No football shirts or kits.</a:t>
            </a:r>
          </a:p>
          <a:p>
            <a:pPr algn="ctr"/>
            <a:r>
              <a:rPr lang="en-US" b="0" i="0" dirty="0">
                <a:solidFill>
                  <a:srgbClr val="000000"/>
                </a:solidFill>
                <a:effectLst/>
                <a:latin typeface="trebuchet ms" panose="020B0603020202020204" pitchFamily="34" charset="0"/>
              </a:rPr>
              <a:t> </a:t>
            </a:r>
          </a:p>
          <a:p>
            <a:pPr algn="ctr"/>
            <a:r>
              <a:rPr lang="en-US" b="0" i="0" dirty="0">
                <a:solidFill>
                  <a:srgbClr val="000000"/>
                </a:solidFill>
                <a:effectLst/>
                <a:latin typeface="trebuchet ms" panose="020B0603020202020204" pitchFamily="34" charset="0"/>
              </a:rPr>
              <a:t>PE jogging bottoms/ Sweatshirt/ Hoodie Navy blue to keep children warm in winter months.</a:t>
            </a:r>
          </a:p>
          <a:p>
            <a:pPr algn="ctr"/>
            <a:endParaRPr lang="en-US" sz="1600" dirty="0">
              <a:solidFill>
                <a:srgbClr val="000000"/>
              </a:solidFill>
              <a:latin typeface="trebuchet ms" panose="020B0603020202020204" pitchFamily="34" charset="0"/>
            </a:endParaRPr>
          </a:p>
          <a:p>
            <a:pPr algn="ctr"/>
            <a:r>
              <a:rPr lang="en-US" dirty="0">
                <a:solidFill>
                  <a:srgbClr val="000000"/>
                </a:solidFill>
                <a:latin typeface="trebuchet ms" panose="020B0603020202020204" pitchFamily="34" charset="0"/>
              </a:rPr>
              <a:t>Appropriate footwear.</a:t>
            </a:r>
          </a:p>
          <a:p>
            <a:pPr algn="ctr"/>
            <a:r>
              <a:rPr lang="en-US" dirty="0">
                <a:solidFill>
                  <a:srgbClr val="000000"/>
                </a:solidFill>
                <a:latin typeface="trebuchet ms" panose="020B0603020202020204" pitchFamily="34" charset="0"/>
              </a:rPr>
              <a:t>Earrings MUST be taken out.</a:t>
            </a:r>
            <a:endParaRPr lang="en-GB" dirty="0"/>
          </a:p>
        </p:txBody>
      </p:sp>
      <p:sp>
        <p:nvSpPr>
          <p:cNvPr id="10" name="Cloud 9">
            <a:extLst>
              <a:ext uri="{FF2B5EF4-FFF2-40B4-BE49-F238E27FC236}">
                <a16:creationId xmlns:a16="http://schemas.microsoft.com/office/drawing/2014/main" id="{E27C74DB-083A-D3DF-31EF-895546AA00DE}"/>
              </a:ext>
            </a:extLst>
          </p:cNvPr>
          <p:cNvSpPr/>
          <p:nvPr/>
        </p:nvSpPr>
        <p:spPr>
          <a:xfrm>
            <a:off x="8442251" y="2222205"/>
            <a:ext cx="3072809" cy="2094614"/>
          </a:xfrm>
          <a:prstGeom prst="cloud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/>
              <a:t>LABEL everything!</a:t>
            </a:r>
          </a:p>
        </p:txBody>
      </p:sp>
    </p:spTree>
    <p:extLst>
      <p:ext uri="{BB962C8B-B14F-4D97-AF65-F5344CB8AC3E}">
        <p14:creationId xmlns:p14="http://schemas.microsoft.com/office/powerpoint/2010/main" val="40137918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5E56CF-1510-E39D-7AFE-68CB892938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07613"/>
            <a:ext cx="8267296" cy="1446550"/>
          </a:xfrm>
        </p:spPr>
        <p:txBody>
          <a:bodyPr>
            <a:normAutofit fontScale="90000"/>
          </a:bodyPr>
          <a:lstStyle/>
          <a:p>
            <a:r>
              <a:rPr lang="en-GB" sz="6000" b="1" u="sng"/>
              <a:t>Attendance and punctuality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A5885E-ED65-1D28-21BE-C5F3D54247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8191" y="1654163"/>
            <a:ext cx="10811687" cy="3549674"/>
          </a:xfr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 fontScale="70000" lnSpcReduction="20000"/>
          </a:bodyPr>
          <a:lstStyle/>
          <a:p>
            <a:pPr eaLnBrk="1" hangingPunct="1">
              <a:lnSpc>
                <a:spcPct val="90000"/>
              </a:lnSpc>
            </a:pPr>
            <a:r>
              <a:rPr lang="en-GB" altLang="en-US" sz="3500" dirty="0"/>
              <a:t>Doors open between 8.35 and </a:t>
            </a:r>
            <a:r>
              <a:rPr lang="en-GB" altLang="en-US" sz="3500"/>
              <a:t>8.40am and </a:t>
            </a:r>
            <a:r>
              <a:rPr lang="en-GB" altLang="en-US" sz="3500" dirty="0"/>
              <a:t>we finish at 3.15.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3500" dirty="0"/>
              <a:t>Learning starts at 8.45am.</a:t>
            </a:r>
          </a:p>
          <a:p>
            <a:pPr eaLnBrk="1" hangingPunct="1">
              <a:lnSpc>
                <a:spcPct val="90000"/>
              </a:lnSpc>
            </a:pPr>
            <a:endParaRPr lang="en-GB" altLang="en-US" sz="3500" dirty="0"/>
          </a:p>
          <a:p>
            <a:pPr>
              <a:lnSpc>
                <a:spcPct val="90000"/>
              </a:lnSpc>
            </a:pPr>
            <a:r>
              <a:rPr lang="en-GB" altLang="en-US" sz="3500" dirty="0"/>
              <a:t>Thank you for support – children need to be in school so we can make a swift start. In the mornings, we practise tricky words and children may have a targeted task so please ensure they are here to access these tasks.</a:t>
            </a:r>
          </a:p>
          <a:p>
            <a:pPr eaLnBrk="1" hangingPunct="1">
              <a:lnSpc>
                <a:spcPct val="90000"/>
              </a:lnSpc>
            </a:pPr>
            <a:endParaRPr lang="en-GB" altLang="en-US" sz="3500" dirty="0"/>
          </a:p>
          <a:p>
            <a:pPr eaLnBrk="1" hangingPunct="1">
              <a:lnSpc>
                <a:spcPct val="90000"/>
              </a:lnSpc>
            </a:pPr>
            <a:r>
              <a:rPr lang="en-GB" altLang="en-US" sz="3500" dirty="0"/>
              <a:t>It is really important that attendance is regular so that learning is consistent.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17836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725DEC-20B5-338A-2D42-4A2BFD6A6E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991C67-21C6-70A6-5329-DA020A48E7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07613"/>
            <a:ext cx="8267296" cy="1446550"/>
          </a:xfrm>
        </p:spPr>
        <p:txBody>
          <a:bodyPr>
            <a:normAutofit/>
          </a:bodyPr>
          <a:lstStyle/>
          <a:p>
            <a:r>
              <a:rPr lang="en-GB" sz="6000" b="1" u="sng"/>
              <a:t>End of the 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B6EF6F-126E-40C3-999C-DFB47122F6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8191" y="1114902"/>
            <a:ext cx="10811687" cy="4088935"/>
          </a:xfr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US" sz="3600"/>
              <a:t> </a:t>
            </a:r>
            <a:endParaRPr lang="en-GB" altLang="en-US" sz="3500"/>
          </a:p>
          <a:p>
            <a:pPr>
              <a:lnSpc>
                <a:spcPct val="90000"/>
              </a:lnSpc>
            </a:pPr>
            <a:r>
              <a:rPr lang="en-GB" altLang="en-US" sz="3500"/>
              <a:t>Please let school know if pick up arrangements change from regular person who collects your child. </a:t>
            </a:r>
          </a:p>
          <a:p>
            <a:pPr>
              <a:lnSpc>
                <a:spcPct val="90000"/>
              </a:lnSpc>
            </a:pPr>
            <a:endParaRPr lang="en-GB" altLang="en-US" sz="3500"/>
          </a:p>
          <a:p>
            <a:pPr>
              <a:lnSpc>
                <a:spcPct val="90000"/>
              </a:lnSpc>
            </a:pPr>
            <a:endParaRPr lang="en-GB" altLang="en-US" sz="3500"/>
          </a:p>
          <a:p>
            <a:pPr marL="0" indent="0"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38218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023139-CAB6-DF88-557C-F83EB0E073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" y="0"/>
            <a:ext cx="9279269" cy="1446550"/>
          </a:xfrm>
        </p:spPr>
        <p:txBody>
          <a:bodyPr>
            <a:normAutofit/>
          </a:bodyPr>
          <a:lstStyle/>
          <a:p>
            <a:r>
              <a:rPr lang="en-GB" sz="7200" b="1" u="sng"/>
              <a:t>Questions and support</a:t>
            </a:r>
          </a:p>
        </p:txBody>
      </p:sp>
      <p:pic>
        <p:nvPicPr>
          <p:cNvPr id="6" name="Content Placeholder 5" descr="Question Mark with solid fill">
            <a:extLst>
              <a:ext uri="{FF2B5EF4-FFF2-40B4-BE49-F238E27FC236}">
                <a16:creationId xmlns:a16="http://schemas.microsoft.com/office/drawing/2014/main" id="{FC334923-AFE3-844B-6747-53ACBFC1CE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912731" y="1245338"/>
            <a:ext cx="1595474" cy="1595474"/>
          </a:xfr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380A5EC-B65B-ABC9-BD5D-A7DCCD1204B2}"/>
              </a:ext>
            </a:extLst>
          </p:cNvPr>
          <p:cNvSpPr/>
          <p:nvPr/>
        </p:nvSpPr>
        <p:spPr>
          <a:xfrm>
            <a:off x="138222" y="3338623"/>
            <a:ext cx="11855303" cy="3189768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3600" b="1">
                <a:solidFill>
                  <a:srgbClr val="FFFFFF"/>
                </a:solidFill>
                <a:latin typeface="Tenorite"/>
              </a:rPr>
              <a:t>Email the school office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3600" b="1">
                <a:solidFill>
                  <a:srgbClr val="FFFFFF"/>
                </a:solidFill>
                <a:latin typeface="Tenorite"/>
              </a:rPr>
              <a:t>or</a:t>
            </a:r>
            <a:endParaRPr lang="en-GB" altLang="en-US" sz="3600" b="1" i="0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enorite"/>
            </a:endParaRPr>
          </a:p>
          <a:p>
            <a:pPr algn="ctr">
              <a:defRPr/>
            </a:pPr>
            <a:r>
              <a:rPr lang="en-GB" altLang="en-US" sz="3600" b="1">
                <a:solidFill>
                  <a:srgbClr val="FFFFFF"/>
                </a:solidFill>
                <a:latin typeface="Tenorite"/>
              </a:rPr>
              <a:t>Speak to teacher at the end of the day</a:t>
            </a:r>
            <a:endParaRPr kumimoji="0" lang="en-GB" altLang="en-US" sz="3600" b="0" i="0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pic>
        <p:nvPicPr>
          <p:cNvPr id="8" name="Content Placeholder 5" descr="Question Mark with solid fill">
            <a:extLst>
              <a:ext uri="{FF2B5EF4-FFF2-40B4-BE49-F238E27FC236}">
                <a16:creationId xmlns:a16="http://schemas.microsoft.com/office/drawing/2014/main" id="{FDB2E1F0-CD6C-A2A2-C506-F1658599A5E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4872666" y="1245338"/>
            <a:ext cx="1595474" cy="1595474"/>
          </a:xfrm>
          <a:prstGeom prst="rect">
            <a:avLst/>
          </a:prstGeom>
        </p:spPr>
      </p:pic>
      <p:pic>
        <p:nvPicPr>
          <p:cNvPr id="9" name="Content Placeholder 5" descr="Question Mark with solid fill">
            <a:extLst>
              <a:ext uri="{FF2B5EF4-FFF2-40B4-BE49-F238E27FC236}">
                <a16:creationId xmlns:a16="http://schemas.microsoft.com/office/drawing/2014/main" id="{68AC465F-F8F7-6818-8743-52B6DFB1A42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832601" y="1245338"/>
            <a:ext cx="1595474" cy="1595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03255"/>
      </p:ext>
    </p:extLst>
  </p:cSld>
  <p:clrMapOvr>
    <a:masterClrMapping/>
  </p:clrMapOvr>
</p:sld>
</file>

<file path=ppt/theme/theme1.xml><?xml version="1.0" encoding="utf-8"?>
<a:theme xmlns:a="http://schemas.openxmlformats.org/drawingml/2006/main" name="MadridVTI">
  <a:themeElements>
    <a:clrScheme name="AnalogousFromRegularSeed_2SEEDS">
      <a:dk1>
        <a:srgbClr val="000000"/>
      </a:dk1>
      <a:lt1>
        <a:srgbClr val="FFFFFF"/>
      </a:lt1>
      <a:dk2>
        <a:srgbClr val="412430"/>
      </a:dk2>
      <a:lt2>
        <a:srgbClr val="E2E8E6"/>
      </a:lt2>
      <a:accent1>
        <a:srgbClr val="D51866"/>
      </a:accent1>
      <a:accent2>
        <a:srgbClr val="E629C6"/>
      </a:accent2>
      <a:accent3>
        <a:srgbClr val="E62A29"/>
      </a:accent3>
      <a:accent4>
        <a:srgbClr val="15BB39"/>
      </a:accent4>
      <a:accent5>
        <a:srgbClr val="21B780"/>
      </a:accent5>
      <a:accent6>
        <a:srgbClr val="15B5BD"/>
      </a:accent6>
      <a:hlink>
        <a:srgbClr val="31956C"/>
      </a:hlink>
      <a:folHlink>
        <a:srgbClr val="7F7F7F"/>
      </a:folHlink>
    </a:clrScheme>
    <a:fontScheme name="Madrid">
      <a:majorFont>
        <a:latin typeface="Seaford Display"/>
        <a:ea typeface=""/>
        <a:cs typeface=""/>
      </a:majorFont>
      <a:minorFont>
        <a:latin typeface="Tenori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dridVTI" id="{5F675924-ADDD-6B4C-A2D4-69150D1F0C16}" vid="{BEA84270-19BD-7342-8ABF-EFF1668AF117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7BF8E354CB9C8428414DD9ED97F23B5" ma:contentTypeVersion="18" ma:contentTypeDescription="Create a new document." ma:contentTypeScope="" ma:versionID="448f31d186883fdc4bc93107a91224c7">
  <xsd:schema xmlns:xsd="http://www.w3.org/2001/XMLSchema" xmlns:xs="http://www.w3.org/2001/XMLSchema" xmlns:p="http://schemas.microsoft.com/office/2006/metadata/properties" xmlns:ns2="992ece9e-1ab9-4730-ab76-773559b954eb" xmlns:ns3="4f94bbfe-eeb4-4b8b-906c-1273ae0205bc" targetNamespace="http://schemas.microsoft.com/office/2006/metadata/properties" ma:root="true" ma:fieldsID="aca9958e3cd1cad726982b22b9477443" ns2:_="" ns3:_="">
    <xsd:import namespace="992ece9e-1ab9-4730-ab76-773559b954eb"/>
    <xsd:import namespace="4f94bbfe-eeb4-4b8b-906c-1273ae0205b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92ece9e-1ab9-4730-ab76-773559b954e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0e87ce1e-1814-47b7-bb9c-6fa69c4c788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f94bbfe-eeb4-4b8b-906c-1273ae0205bc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adb693e8-ce92-44e1-a177-9759707172ed}" ma:internalName="TaxCatchAll" ma:showField="CatchAllData" ma:web="4f94bbfe-eeb4-4b8b-906c-1273ae0205b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92ece9e-1ab9-4730-ab76-773559b954eb">
      <Terms xmlns="http://schemas.microsoft.com/office/infopath/2007/PartnerControls"/>
    </lcf76f155ced4ddcb4097134ff3c332f>
    <TaxCatchAll xmlns="4f94bbfe-eeb4-4b8b-906c-1273ae0205bc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298389D-534F-49BC-BF5D-25261683020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92ece9e-1ab9-4730-ab76-773559b954eb"/>
    <ds:schemaRef ds:uri="4f94bbfe-eeb4-4b8b-906c-1273ae0205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FAD93A4-5CD8-4826-9C3A-CAA70F2CBDF8}">
  <ds:schemaRefs>
    <ds:schemaRef ds:uri="1d60b6d6-009e-4825-b90c-bf9fc5fba320"/>
    <ds:schemaRef ds:uri="4f94bbfe-eeb4-4b8b-906c-1273ae0205bc"/>
    <ds:schemaRef ds:uri="992ece9e-1ab9-4730-ab76-773559b954eb"/>
    <ds:schemaRef ds:uri="e069a73e-d90f-4a09-8ad4-39dcc8cba033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B3603109-F15B-4DFB-AD37-8E9662B2A0B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181</TotalTime>
  <Words>1031</Words>
  <Application>Microsoft Office PowerPoint</Application>
  <PresentationFormat>Widescreen</PresentationFormat>
  <Paragraphs>159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9" baseType="lpstr">
      <vt:lpstr>Arial</vt:lpstr>
      <vt:lpstr>Avenir Next</vt:lpstr>
      <vt:lpstr>Calibri</vt:lpstr>
      <vt:lpstr>Seaford Display</vt:lpstr>
      <vt:lpstr>System Font Regular</vt:lpstr>
      <vt:lpstr>Tahoma</vt:lpstr>
      <vt:lpstr>Tenorite</vt:lpstr>
      <vt:lpstr>trebuchet ms</vt:lpstr>
      <vt:lpstr>Wingdings</vt:lpstr>
      <vt:lpstr>MadridVTI</vt:lpstr>
      <vt:lpstr>Welcome to Year 3 and 4</vt:lpstr>
      <vt:lpstr>Teaching team</vt:lpstr>
      <vt:lpstr>Teaching Assistants</vt:lpstr>
      <vt:lpstr>Daily life in 3/4</vt:lpstr>
      <vt:lpstr>Daily Life</vt:lpstr>
      <vt:lpstr>Learning Experiences</vt:lpstr>
      <vt:lpstr>Learning Experiences</vt:lpstr>
      <vt:lpstr>Learning Experiences</vt:lpstr>
      <vt:lpstr>Spelling</vt:lpstr>
      <vt:lpstr>Times tables</vt:lpstr>
      <vt:lpstr>Reading</vt:lpstr>
      <vt:lpstr>Therapeutic Thinking</vt:lpstr>
      <vt:lpstr>PowerPoint Presentation</vt:lpstr>
      <vt:lpstr>Communication: SeeSaw</vt:lpstr>
      <vt:lpstr>Home Learning</vt:lpstr>
      <vt:lpstr>Uniform</vt:lpstr>
      <vt:lpstr>Attendance and punctuality</vt:lpstr>
      <vt:lpstr>End of the day</vt:lpstr>
      <vt:lpstr>Questions and support</vt:lpstr>
    </vt:vector>
  </TitlesOfParts>
  <Company>Hemingford Grey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3 and 4</dc:title>
  <dc:creator>Kathryn Honey</dc:creator>
  <cp:lastModifiedBy>Sarah  Symons</cp:lastModifiedBy>
  <cp:revision>79</cp:revision>
  <dcterms:created xsi:type="dcterms:W3CDTF">2024-09-09T13:26:17Z</dcterms:created>
  <dcterms:modified xsi:type="dcterms:W3CDTF">2026-09-15T11:29:22Z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ContentTypeId">
    <vt:lpwstr>0x01010047BF8E354CB9C8428414DD9ED97F23B5</vt:lpwstr>
  </property>
</Properties>
</file>