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bc.co.uk/newsround/av/65153395" TargetMode="External"/><Relationship Id="rId4" Type="http://schemas.openxmlformats.org/officeDocument/2006/relationships/hyperlink" Target="http://www.bbc.com/news/world-asia-6513030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world-asia-6513030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bbc.co.uk/newsround/av/6515339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A5D276-8A9A-B555-9D63-599E34B2A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93A7F1D-443A-CE3F-6F16-919A25D7D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5BF6639-D48F-FC06-498D-085638BA4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1640714-2781-8B38-D329-9D9D38D10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9CA961C-0504-63F3-9E9D-6B951F60C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45CE7521-AFFA-3203-E68F-98C43992D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9FB860B-EE1C-C9A3-0A19-F1301B580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333074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3099091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elevision&#10;&#10;Description automatically generated with low confidence">
            <a:extLst>
              <a:ext uri="{FF2B5EF4-FFF2-40B4-BE49-F238E27FC236}">
                <a16:creationId xmlns:a16="http://schemas.microsoft.com/office/drawing/2014/main" id="{C817A614-C9A7-78E9-A154-D1B8EC0F4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12962" y="5376334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5653332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92515" y="5930330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9DA2CF8-382B-F87F-F3B4-B9BEE7D53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00CB408-98D1-E451-86EC-0C1327DC2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8CBF9A3-A82E-EAE3-C575-C2C9B0967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CBEEF3B-91F2-C95F-16F4-A25EB70F0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50044AF8-954E-7143-76B8-D88B631E1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elevision&#10;&#10;Description automatically generated with low confidence">
            <a:extLst>
              <a:ext uri="{FF2B5EF4-FFF2-40B4-BE49-F238E27FC236}">
                <a16:creationId xmlns:a16="http://schemas.microsoft.com/office/drawing/2014/main" id="{B775078A-10E9-A093-8160-5C55EBE19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2023-04-21 at 05 AM</Schedule_Date>
    <Delivery_Option xmlns="4aed504c-ebe7-463e-82c7-15fe6339b33a">Schedule Delivery</Delivery_Option>
    <Schedule_ID xmlns="4aed504c-ebe7-463e-82c7-15fe6339b33a">1358</Schedule_ID>
    <Delivery_Purpose xmlns="4aed504c-ebe7-463e-82c7-15fe6339b33a">Broadcast Email</Delivery_Purpos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9848329c4a2aca52888cd7a74888871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5e2070ce668250938fcc034a6ea297e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DB6C95-011B-416D-ACA4-574C217E065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16</cp:revision>
  <dcterms:created xsi:type="dcterms:W3CDTF">2022-03-08T17:50:39Z</dcterms:created>
  <dcterms:modified xsi:type="dcterms:W3CDTF">2023-04-18T15:39:41Z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