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tv.com/news/granada/2023-04-23/blackpool-zoo-is-recruiting-human-bird-scarers-to-deal-with-nuisance-seagulls" TargetMode="External"/><Relationship Id="rId4" Type="http://schemas.openxmlformats.org/officeDocument/2006/relationships/hyperlink" Target="http://www.bbc.co.uk/newsround/6537602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6537602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itv.com/news/granada/2023-04-23/blackpool-zoo-is-recruiting-human-bird-scarers-to-deal-with-nuisance-seagull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eagull flying over a table&#10;&#10;Description automatically generated with medium confidence">
            <a:extLst>
              <a:ext uri="{FF2B5EF4-FFF2-40B4-BE49-F238E27FC236}">
                <a16:creationId xmlns:a16="http://schemas.microsoft.com/office/drawing/2014/main" id="{878141B7-A00B-0E4E-FAA7-BBAAAAC51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ddy bear and seagulls on a beach&#10;&#10;Description automatically generated with medium confidence">
            <a:extLst>
              <a:ext uri="{FF2B5EF4-FFF2-40B4-BE49-F238E27FC236}">
                <a16:creationId xmlns:a16="http://schemas.microsoft.com/office/drawing/2014/main" id="{0E3D906F-FF81-E242-A4FC-2A80DC17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06E4AACC-76F3-5788-EEB4-25293D60D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printing&#10;&#10;Description automatically generated">
            <a:extLst>
              <a:ext uri="{FF2B5EF4-FFF2-40B4-BE49-F238E27FC236}">
                <a16:creationId xmlns:a16="http://schemas.microsoft.com/office/drawing/2014/main" id="{77EC171B-AE83-A20E-6B02-8C28E8D24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font&#10;&#10;Description automatically generated">
            <a:extLst>
              <a:ext uri="{FF2B5EF4-FFF2-40B4-BE49-F238E27FC236}">
                <a16:creationId xmlns:a16="http://schemas.microsoft.com/office/drawing/2014/main" id="{513DD11B-410B-675C-CB8E-65631515B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754A51F8-ECD7-1C43-AA79-A3F9AF9B6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5CDB1BAC-0B65-4863-3F28-4CE715251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89950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14405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895891" cy="555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standing on a table&#10;&#10;Description automatically generated with low confidence">
            <a:extLst>
              <a:ext uri="{FF2B5EF4-FFF2-40B4-BE49-F238E27FC236}">
                <a16:creationId xmlns:a16="http://schemas.microsoft.com/office/drawing/2014/main" id="{88E4D32A-CC3F-2AA3-EF87-CCA2E3222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38681" y="5453694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642750" y="5730692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206" y="6054724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menu&#10;&#10;Description automatically generated">
            <a:extLst>
              <a:ext uri="{FF2B5EF4-FFF2-40B4-BE49-F238E27FC236}">
                <a16:creationId xmlns:a16="http://schemas.microsoft.com/office/drawing/2014/main" id="{97F91144-FEB1-1A45-0800-6EA8F626C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6393662A-93D0-795A-43A8-ED89C327E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nflatable bird with an ice cream cone&#10;&#10;Description automatically generated with medium confidence">
            <a:extLst>
              <a:ext uri="{FF2B5EF4-FFF2-40B4-BE49-F238E27FC236}">
                <a16:creationId xmlns:a16="http://schemas.microsoft.com/office/drawing/2014/main" id="{2CD84728-636E-708E-4C6E-918556836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quatic bird, beak, bird&#10;&#10;Description automatically generated">
            <a:extLst>
              <a:ext uri="{FF2B5EF4-FFF2-40B4-BE49-F238E27FC236}">
                <a16:creationId xmlns:a16="http://schemas.microsoft.com/office/drawing/2014/main" id="{0E4ECDF0-F889-D471-4229-3CF2EB70C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vertebrate, brochure&#10;&#10;Description automatically generated">
            <a:extLst>
              <a:ext uri="{FF2B5EF4-FFF2-40B4-BE49-F238E27FC236}">
                <a16:creationId xmlns:a16="http://schemas.microsoft.com/office/drawing/2014/main" id="{43EB7070-4527-6BD0-2933-666CAA13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standing on a table&#10;&#10;Description automatically generated with low confidence">
            <a:extLst>
              <a:ext uri="{FF2B5EF4-FFF2-40B4-BE49-F238E27FC236}">
                <a16:creationId xmlns:a16="http://schemas.microsoft.com/office/drawing/2014/main" id="{A4B0403C-F806-9ED2-FFB3-CEED27A1D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2023-05-12 at 05 AM</Schedule_Date>
    <Delivery_Option xmlns="4aed504c-ebe7-463e-82c7-15fe6339b33a">Schedule Delivery</Delivery_Option>
    <Schedule_ID xmlns="4aed504c-ebe7-463e-82c7-15fe6339b33a">1443</Schedule_ID>
    <Delivery_Purpose xmlns="4aed504c-ebe7-463e-82c7-15fe6339b33a">Broadcast Email</Delivery_Purpos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9848329c4a2aca52888cd7a74888871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5e2070ce668250938fcc034a6ea297e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1E127-E6F1-4A3C-99EB-52F58E6BBC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16</cp:revision>
  <dcterms:created xsi:type="dcterms:W3CDTF">2022-03-08T17:50:39Z</dcterms:created>
  <dcterms:modified xsi:type="dcterms:W3CDTF">2023-05-09T14:17:06Z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