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7" Type="http://schemas.openxmlformats.org/officeDocument/2006/relationships/hyperlink" Target="http://www.oddizzi.com/features/2041-schools/2041-films-7-11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Q_mCHs79B6c&amp;t=46s" TargetMode="External"/><Relationship Id="rId5" Type="http://schemas.openxmlformats.org/officeDocument/2006/relationships/hyperlink" Target="http://www.oddizzi.com/features/2041-schools/" TargetMode="External"/><Relationship Id="rId4" Type="http://schemas.openxmlformats.org/officeDocument/2006/relationships/hyperlink" Target="https://a-z-animals.com/articles/flowers-are-blooming-in-antarctica-is-this-good-or-ba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-z-animals.com/articles/flowers-are-blooming-in-antarctica-is-this-good-or-bad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oddizzi.com/features/2041-schools/2041-films-7-11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in the water&#10;&#10;Description automatically generated">
            <a:extLst>
              <a:ext uri="{FF2B5EF4-FFF2-40B4-BE49-F238E27FC236}">
                <a16:creationId xmlns:a16="http://schemas.microsoft.com/office/drawing/2014/main" id="{17F06214-2301-9291-B5EE-F9AD77411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train&#10;&#10;Description automatically generated">
            <a:extLst>
              <a:ext uri="{FF2B5EF4-FFF2-40B4-BE49-F238E27FC236}">
                <a16:creationId xmlns:a16="http://schemas.microsoft.com/office/drawing/2014/main" id="{545F0ACC-088F-1F1F-5FDC-68DF81EFF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red and blue colors&#10;&#10;Description automatically generated">
            <a:extLst>
              <a:ext uri="{FF2B5EF4-FFF2-40B4-BE49-F238E27FC236}">
                <a16:creationId xmlns:a16="http://schemas.microsoft.com/office/drawing/2014/main" id="{6A5C740E-DE8E-EE1E-4E0D-30E0E1C1D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icons&#10;&#10;Description automatically generated with medium confidence">
            <a:extLst>
              <a:ext uri="{FF2B5EF4-FFF2-40B4-BE49-F238E27FC236}">
                <a16:creationId xmlns:a16="http://schemas.microsoft.com/office/drawing/2014/main" id="{45D6F64B-31DC-6CDB-92C0-AC500FE95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holding a camera next to an orange and blue sign&#10;&#10;Description automatically generated">
            <a:extLst>
              <a:ext uri="{FF2B5EF4-FFF2-40B4-BE49-F238E27FC236}">
                <a16:creationId xmlns:a16="http://schemas.microsoft.com/office/drawing/2014/main" id="{11851607-DD33-AA4D-2DA5-D36285006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riting chart&#10;&#10;Description automatically generated">
            <a:extLst>
              <a:ext uri="{FF2B5EF4-FFF2-40B4-BE49-F238E27FC236}">
                <a16:creationId xmlns:a16="http://schemas.microsoft.com/office/drawing/2014/main" id="{BEC18E92-1E9E-4BC6-49E2-9B27D7DBC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informational text boxes&#10;&#10;Description automatically generated with medium confidence">
            <a:extLst>
              <a:ext uri="{FF2B5EF4-FFF2-40B4-BE49-F238E27FC236}">
                <a16:creationId xmlns:a16="http://schemas.microsoft.com/office/drawing/2014/main" id="{E26F4506-75F1-2654-2D79-67FAF0F8B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8" y="2911387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482109"/>
            <a:ext cx="277282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8" y="1927328"/>
            <a:ext cx="2473773" cy="29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683FF09-E672-0CF2-4128-CF633EE3C86A}"/>
              </a:ext>
            </a:extLst>
          </p:cNvPr>
          <p:cNvSpPr/>
          <p:nvPr/>
        </p:nvSpPr>
        <p:spPr>
          <a:xfrm>
            <a:off x="6253329" y="4100423"/>
            <a:ext cx="366007" cy="23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7"/>
            <a:extLst>
              <a:ext uri="{FF2B5EF4-FFF2-40B4-BE49-F238E27FC236}">
                <a16:creationId xmlns:a16="http://schemas.microsoft.com/office/drawing/2014/main" id="{90C5F390-8B2D-1E26-669D-4B4044B6EE38}"/>
              </a:ext>
            </a:extLst>
          </p:cNvPr>
          <p:cNvSpPr/>
          <p:nvPr/>
        </p:nvSpPr>
        <p:spPr>
          <a:xfrm>
            <a:off x="7406348" y="2372248"/>
            <a:ext cx="2772821" cy="42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oat in the water&#10;&#10;Description automatically generated">
            <a:extLst>
              <a:ext uri="{FF2B5EF4-FFF2-40B4-BE49-F238E27FC236}">
                <a16:creationId xmlns:a16="http://schemas.microsoft.com/office/drawing/2014/main" id="{DF77B008-0DC5-462D-C801-96D7337B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2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60695" y="5959348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6246546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6543945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0EB18C29-413F-02A3-1C3D-947154E89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FD5BE0D0-A3AB-55C5-98FF-3A4C6F566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holding a sign&#10;&#10;Description automatically generated">
            <a:extLst>
              <a:ext uri="{FF2B5EF4-FFF2-40B4-BE49-F238E27FC236}">
                <a16:creationId xmlns:a16="http://schemas.microsoft.com/office/drawing/2014/main" id="{50545310-E2BA-7436-5A05-1CCE9F244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different pictures of the earth&#10;&#10;Description automatically generated with medium confidence">
            <a:extLst>
              <a:ext uri="{FF2B5EF4-FFF2-40B4-BE49-F238E27FC236}">
                <a16:creationId xmlns:a16="http://schemas.microsoft.com/office/drawing/2014/main" id="{FA122574-A0FA-EF07-57C9-81C33390B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ge of a magazine&#10;&#10;Description automatically generated with medium confidence">
            <a:extLst>
              <a:ext uri="{FF2B5EF4-FFF2-40B4-BE49-F238E27FC236}">
                <a16:creationId xmlns:a16="http://schemas.microsoft.com/office/drawing/2014/main" id="{27AA3B3D-E677-EC96-3E84-99B5F048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oat in the water&#10;&#10;Description automatically generated">
            <a:extLst>
              <a:ext uri="{FF2B5EF4-FFF2-40B4-BE49-F238E27FC236}">
                <a16:creationId xmlns:a16="http://schemas.microsoft.com/office/drawing/2014/main" id="{47040C66-0E03-EAC2-61FB-514700411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2023-11-24 at 06 AM</Schedule_Date>
    <Delivery_Option xmlns="4aed504c-ebe7-463e-82c7-15fe6339b33a">Schedule Delivery</Delivery_Option>
    <Schedule_ID xmlns="4aed504c-ebe7-463e-82c7-15fe6339b33a">2003</Schedule_ID>
    <Delivery_Purpose xmlns="4aed504c-ebe7-463e-82c7-15fe6339b33a">Broadcast Email</Delivery_Purpo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A79CE-F084-47DA-81D7-0663E2C76AA0}"/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22</cp:revision>
  <dcterms:created xsi:type="dcterms:W3CDTF">2022-03-08T17:50:39Z</dcterms:created>
  <dcterms:modified xsi:type="dcterms:W3CDTF">2023-11-21T16:18:44Z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