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4"/>
  </p:sldMasterIdLst>
  <p:notesMasterIdLst>
    <p:notesMasterId r:id="rId20"/>
  </p:notesMasterIdLst>
  <p:sldIdLst>
    <p:sldId id="256" r:id="rId5"/>
    <p:sldId id="257" r:id="rId6"/>
    <p:sldId id="258" r:id="rId7"/>
    <p:sldId id="263" r:id="rId8"/>
    <p:sldId id="264" r:id="rId9"/>
    <p:sldId id="265" r:id="rId10"/>
    <p:sldId id="270" r:id="rId11"/>
    <p:sldId id="271" r:id="rId12"/>
    <p:sldId id="259" r:id="rId13"/>
    <p:sldId id="260" r:id="rId14"/>
    <p:sldId id="267" r:id="rId15"/>
    <p:sldId id="261" r:id="rId16"/>
    <p:sldId id="262" r:id="rId17"/>
    <p:sldId id="268" r:id="rId18"/>
    <p:sldId id="269"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DF3EDAF-BCF4-4433-A7FA-A1F02B753AB1}" v="4" dt="2024-02-06T16:16:26.4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2" d="100"/>
          <a:sy n="62" d="100"/>
        </p:scale>
        <p:origin x="828"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reya Perry" userId="8b27ec61-c3de-4769-9f05-c42a4e3e5f53" providerId="ADAL" clId="{CDF3EDAF-BCF4-4433-A7FA-A1F02B753AB1}"/>
    <pc:docChg chg="custSel addSld modSld">
      <pc:chgData name="Freya Perry" userId="8b27ec61-c3de-4769-9f05-c42a4e3e5f53" providerId="ADAL" clId="{CDF3EDAF-BCF4-4433-A7FA-A1F02B753AB1}" dt="2024-02-06T16:24:01.291" v="309" actId="20577"/>
      <pc:docMkLst>
        <pc:docMk/>
      </pc:docMkLst>
      <pc:sldChg chg="modSp mod">
        <pc:chgData name="Freya Perry" userId="8b27ec61-c3de-4769-9f05-c42a4e3e5f53" providerId="ADAL" clId="{CDF3EDAF-BCF4-4433-A7FA-A1F02B753AB1}" dt="2024-02-06T16:24:01.291" v="309" actId="20577"/>
        <pc:sldMkLst>
          <pc:docMk/>
          <pc:sldMk cId="3586572299" sldId="256"/>
        </pc:sldMkLst>
        <pc:spChg chg="mod">
          <ac:chgData name="Freya Perry" userId="8b27ec61-c3de-4769-9f05-c42a4e3e5f53" providerId="ADAL" clId="{CDF3EDAF-BCF4-4433-A7FA-A1F02B753AB1}" dt="2024-02-06T16:24:01.291" v="309" actId="20577"/>
          <ac:spMkLst>
            <pc:docMk/>
            <pc:sldMk cId="3586572299" sldId="256"/>
            <ac:spMk id="3" creationId="{00000000-0000-0000-0000-000000000000}"/>
          </ac:spMkLst>
        </pc:spChg>
      </pc:sldChg>
      <pc:sldChg chg="modNotesTx">
        <pc:chgData name="Freya Perry" userId="8b27ec61-c3de-4769-9f05-c42a4e3e5f53" providerId="ADAL" clId="{CDF3EDAF-BCF4-4433-A7FA-A1F02B753AB1}" dt="2024-02-06T16:22:26.762" v="299" actId="20577"/>
        <pc:sldMkLst>
          <pc:docMk/>
          <pc:sldMk cId="1510026973" sldId="259"/>
        </pc:sldMkLst>
      </pc:sldChg>
      <pc:sldChg chg="modSp mod">
        <pc:chgData name="Freya Perry" userId="8b27ec61-c3de-4769-9f05-c42a4e3e5f53" providerId="ADAL" clId="{CDF3EDAF-BCF4-4433-A7FA-A1F02B753AB1}" dt="2024-02-06T16:16:54.654" v="192" actId="404"/>
        <pc:sldMkLst>
          <pc:docMk/>
          <pc:sldMk cId="4097242317" sldId="261"/>
        </pc:sldMkLst>
        <pc:spChg chg="mod">
          <ac:chgData name="Freya Perry" userId="8b27ec61-c3de-4769-9f05-c42a4e3e5f53" providerId="ADAL" clId="{CDF3EDAF-BCF4-4433-A7FA-A1F02B753AB1}" dt="2024-02-06T16:16:54.654" v="192" actId="404"/>
          <ac:spMkLst>
            <pc:docMk/>
            <pc:sldMk cId="4097242317" sldId="261"/>
            <ac:spMk id="3" creationId="{00000000-0000-0000-0000-000000000000}"/>
          </ac:spMkLst>
        </pc:spChg>
      </pc:sldChg>
      <pc:sldChg chg="modNotesTx">
        <pc:chgData name="Freya Perry" userId="8b27ec61-c3de-4769-9f05-c42a4e3e5f53" providerId="ADAL" clId="{CDF3EDAF-BCF4-4433-A7FA-A1F02B753AB1}" dt="2024-02-06T16:19:49.379" v="227" actId="20577"/>
        <pc:sldMkLst>
          <pc:docMk/>
          <pc:sldMk cId="3414376124" sldId="265"/>
        </pc:sldMkLst>
      </pc:sldChg>
      <pc:sldChg chg="addSp delSp modSp new mod setBg">
        <pc:chgData name="Freya Perry" userId="8b27ec61-c3de-4769-9f05-c42a4e3e5f53" providerId="ADAL" clId="{CDF3EDAF-BCF4-4433-A7FA-A1F02B753AB1}" dt="2024-02-05T16:46:25.176" v="17" actId="20577"/>
        <pc:sldMkLst>
          <pc:docMk/>
          <pc:sldMk cId="1469612761" sldId="268"/>
        </pc:sldMkLst>
        <pc:spChg chg="mod">
          <ac:chgData name="Freya Perry" userId="8b27ec61-c3de-4769-9f05-c42a4e3e5f53" providerId="ADAL" clId="{CDF3EDAF-BCF4-4433-A7FA-A1F02B753AB1}" dt="2024-02-05T16:46:25.176" v="17" actId="20577"/>
          <ac:spMkLst>
            <pc:docMk/>
            <pc:sldMk cId="1469612761" sldId="268"/>
            <ac:spMk id="2" creationId="{AFFBB1A3-2B8D-1BB5-D14E-420BF613F454}"/>
          </ac:spMkLst>
        </pc:spChg>
        <pc:spChg chg="del">
          <ac:chgData name="Freya Perry" userId="8b27ec61-c3de-4769-9f05-c42a4e3e5f53" providerId="ADAL" clId="{CDF3EDAF-BCF4-4433-A7FA-A1F02B753AB1}" dt="2024-02-05T16:46:22.687" v="16" actId="26606"/>
          <ac:spMkLst>
            <pc:docMk/>
            <pc:sldMk cId="1469612761" sldId="268"/>
            <ac:spMk id="3" creationId="{7E73C558-0AD7-7AE0-7626-2793376AF5A5}"/>
          </ac:spMkLst>
        </pc:spChg>
        <pc:spChg chg="add">
          <ac:chgData name="Freya Perry" userId="8b27ec61-c3de-4769-9f05-c42a4e3e5f53" providerId="ADAL" clId="{CDF3EDAF-BCF4-4433-A7FA-A1F02B753AB1}" dt="2024-02-05T16:46:22.687" v="16" actId="26606"/>
          <ac:spMkLst>
            <pc:docMk/>
            <pc:sldMk cId="1469612761" sldId="268"/>
            <ac:spMk id="10" creationId="{4E4490D0-3672-446A-AC12-B4830333BDDD}"/>
          </ac:spMkLst>
        </pc:spChg>
        <pc:spChg chg="add">
          <ac:chgData name="Freya Perry" userId="8b27ec61-c3de-4769-9f05-c42a4e3e5f53" providerId="ADAL" clId="{CDF3EDAF-BCF4-4433-A7FA-A1F02B753AB1}" dt="2024-02-05T16:46:22.687" v="16" actId="26606"/>
          <ac:spMkLst>
            <pc:docMk/>
            <pc:sldMk cId="1469612761" sldId="268"/>
            <ac:spMk id="12" creationId="{39CB82C2-DF65-4EC1-8280-F201D50F570B}"/>
          </ac:spMkLst>
        </pc:spChg>
        <pc:spChg chg="add">
          <ac:chgData name="Freya Perry" userId="8b27ec61-c3de-4769-9f05-c42a4e3e5f53" providerId="ADAL" clId="{CDF3EDAF-BCF4-4433-A7FA-A1F02B753AB1}" dt="2024-02-05T16:46:22.687" v="16" actId="26606"/>
          <ac:spMkLst>
            <pc:docMk/>
            <pc:sldMk cId="1469612761" sldId="268"/>
            <ac:spMk id="16" creationId="{EB1836F0-F9E0-4D93-9BDD-7EEC6EA05F7B}"/>
          </ac:spMkLst>
        </pc:spChg>
        <pc:spChg chg="add">
          <ac:chgData name="Freya Perry" userId="8b27ec61-c3de-4769-9f05-c42a4e3e5f53" providerId="ADAL" clId="{CDF3EDAF-BCF4-4433-A7FA-A1F02B753AB1}" dt="2024-02-05T16:46:22.687" v="16" actId="26606"/>
          <ac:spMkLst>
            <pc:docMk/>
            <pc:sldMk cId="1469612761" sldId="268"/>
            <ac:spMk id="20" creationId="{6D2F28D1-82F9-40FE-935C-85ECF7660D2D}"/>
          </ac:spMkLst>
        </pc:spChg>
        <pc:spChg chg="add">
          <ac:chgData name="Freya Perry" userId="8b27ec61-c3de-4769-9f05-c42a4e3e5f53" providerId="ADAL" clId="{CDF3EDAF-BCF4-4433-A7FA-A1F02B753AB1}" dt="2024-02-05T16:46:22.687" v="16" actId="26606"/>
          <ac:spMkLst>
            <pc:docMk/>
            <pc:sldMk cId="1469612761" sldId="268"/>
            <ac:spMk id="22" creationId="{4B670E93-2F53-48FC-AB6C-E99E22D17F31}"/>
          </ac:spMkLst>
        </pc:spChg>
        <pc:picChg chg="add">
          <ac:chgData name="Freya Perry" userId="8b27ec61-c3de-4769-9f05-c42a4e3e5f53" providerId="ADAL" clId="{CDF3EDAF-BCF4-4433-A7FA-A1F02B753AB1}" dt="2024-02-05T16:46:22.687" v="16" actId="26606"/>
          <ac:picMkLst>
            <pc:docMk/>
            <pc:sldMk cId="1469612761" sldId="268"/>
            <ac:picMk id="7" creationId="{4954C58A-DC13-D055-1C10-9E3422056E16}"/>
          </ac:picMkLst>
        </pc:picChg>
        <pc:cxnChg chg="add">
          <ac:chgData name="Freya Perry" userId="8b27ec61-c3de-4769-9f05-c42a4e3e5f53" providerId="ADAL" clId="{CDF3EDAF-BCF4-4433-A7FA-A1F02B753AB1}" dt="2024-02-05T16:46:22.687" v="16" actId="26606"/>
          <ac:cxnSpMkLst>
            <pc:docMk/>
            <pc:sldMk cId="1469612761" sldId="268"/>
            <ac:cxnSpMk id="14" creationId="{7E1D4427-852B-4B37-8E76-0E9F1810BA2A}"/>
          </ac:cxnSpMkLst>
        </pc:cxnChg>
        <pc:cxnChg chg="add">
          <ac:chgData name="Freya Perry" userId="8b27ec61-c3de-4769-9f05-c42a4e3e5f53" providerId="ADAL" clId="{CDF3EDAF-BCF4-4433-A7FA-A1F02B753AB1}" dt="2024-02-05T16:46:22.687" v="16" actId="26606"/>
          <ac:cxnSpMkLst>
            <pc:docMk/>
            <pc:sldMk cId="1469612761" sldId="268"/>
            <ac:cxnSpMk id="18" creationId="{7A49EFD3-A806-4D59-99F1-AA9AFAE4EF71}"/>
          </ac:cxnSpMkLst>
        </pc:cxnChg>
      </pc:sldChg>
      <pc:sldChg chg="addSp delSp modSp new mod setBg">
        <pc:chgData name="Freya Perry" userId="8b27ec61-c3de-4769-9f05-c42a4e3e5f53" providerId="ADAL" clId="{CDF3EDAF-BCF4-4433-A7FA-A1F02B753AB1}" dt="2024-02-05T16:46:36.953" v="34" actId="26606"/>
        <pc:sldMkLst>
          <pc:docMk/>
          <pc:sldMk cId="3030227052" sldId="269"/>
        </pc:sldMkLst>
        <pc:spChg chg="mod">
          <ac:chgData name="Freya Perry" userId="8b27ec61-c3de-4769-9f05-c42a4e3e5f53" providerId="ADAL" clId="{CDF3EDAF-BCF4-4433-A7FA-A1F02B753AB1}" dt="2024-02-05T16:46:36.953" v="34" actId="26606"/>
          <ac:spMkLst>
            <pc:docMk/>
            <pc:sldMk cId="3030227052" sldId="269"/>
            <ac:spMk id="2" creationId="{C2C82712-8EB4-6B1C-6504-646F105A90F3}"/>
          </ac:spMkLst>
        </pc:spChg>
        <pc:spChg chg="del">
          <ac:chgData name="Freya Perry" userId="8b27ec61-c3de-4769-9f05-c42a4e3e5f53" providerId="ADAL" clId="{CDF3EDAF-BCF4-4433-A7FA-A1F02B753AB1}" dt="2024-02-05T16:46:36.953" v="34" actId="26606"/>
          <ac:spMkLst>
            <pc:docMk/>
            <pc:sldMk cId="3030227052" sldId="269"/>
            <ac:spMk id="3" creationId="{28D41B06-57A5-3E8E-C7ED-8CF9D8A9953F}"/>
          </ac:spMkLst>
        </pc:spChg>
        <pc:spChg chg="add">
          <ac:chgData name="Freya Perry" userId="8b27ec61-c3de-4769-9f05-c42a4e3e5f53" providerId="ADAL" clId="{CDF3EDAF-BCF4-4433-A7FA-A1F02B753AB1}" dt="2024-02-05T16:46:36.953" v="34" actId="26606"/>
          <ac:spMkLst>
            <pc:docMk/>
            <pc:sldMk cId="3030227052" sldId="269"/>
            <ac:spMk id="9" creationId="{25C8D2C1-DA83-420D-9635-D52CE066B5DA}"/>
          </ac:spMkLst>
        </pc:spChg>
        <pc:spChg chg="add">
          <ac:chgData name="Freya Perry" userId="8b27ec61-c3de-4769-9f05-c42a4e3e5f53" providerId="ADAL" clId="{CDF3EDAF-BCF4-4433-A7FA-A1F02B753AB1}" dt="2024-02-05T16:46:36.953" v="34" actId="26606"/>
          <ac:spMkLst>
            <pc:docMk/>
            <pc:sldMk cId="3030227052" sldId="269"/>
            <ac:spMk id="11" creationId="{434F74C9-6A0B-409E-AD1C-45B58BE91BB8}"/>
          </ac:spMkLst>
        </pc:spChg>
        <pc:spChg chg="add">
          <ac:chgData name="Freya Perry" userId="8b27ec61-c3de-4769-9f05-c42a4e3e5f53" providerId="ADAL" clId="{CDF3EDAF-BCF4-4433-A7FA-A1F02B753AB1}" dt="2024-02-05T16:46:36.953" v="34" actId="26606"/>
          <ac:spMkLst>
            <pc:docMk/>
            <pc:sldMk cId="3030227052" sldId="269"/>
            <ac:spMk id="15" creationId="{B76D919A-FC3E-4B4E-BAF0-ED6CFB8DC4AE}"/>
          </ac:spMkLst>
        </pc:spChg>
        <pc:spChg chg="add">
          <ac:chgData name="Freya Perry" userId="8b27ec61-c3de-4769-9f05-c42a4e3e5f53" providerId="ADAL" clId="{CDF3EDAF-BCF4-4433-A7FA-A1F02B753AB1}" dt="2024-02-05T16:46:36.953" v="34" actId="26606"/>
          <ac:spMkLst>
            <pc:docMk/>
            <pc:sldMk cId="3030227052" sldId="269"/>
            <ac:spMk id="17" creationId="{8F66ACBD-1C82-4782-AA7C-05504DD7DE77}"/>
          </ac:spMkLst>
        </pc:spChg>
        <pc:picChg chg="add">
          <ac:chgData name="Freya Perry" userId="8b27ec61-c3de-4769-9f05-c42a4e3e5f53" providerId="ADAL" clId="{CDF3EDAF-BCF4-4433-A7FA-A1F02B753AB1}" dt="2024-02-05T16:46:36.953" v="34" actId="26606"/>
          <ac:picMkLst>
            <pc:docMk/>
            <pc:sldMk cId="3030227052" sldId="269"/>
            <ac:picMk id="5" creationId="{17DA3675-07E4-7E5C-C05F-E4E9C4EB2B73}"/>
          </ac:picMkLst>
        </pc:picChg>
        <pc:cxnChg chg="add">
          <ac:chgData name="Freya Perry" userId="8b27ec61-c3de-4769-9f05-c42a4e3e5f53" providerId="ADAL" clId="{CDF3EDAF-BCF4-4433-A7FA-A1F02B753AB1}" dt="2024-02-05T16:46:36.953" v="34" actId="26606"/>
          <ac:cxnSpMkLst>
            <pc:docMk/>
            <pc:sldMk cId="3030227052" sldId="269"/>
            <ac:cxnSpMk id="13" creationId="{F5486A9D-1265-4B57-91E6-68E666B978BC}"/>
          </ac:cxnSpMkLst>
        </pc:cxnChg>
      </pc:sldChg>
      <pc:sldChg chg="addSp delSp modSp new mod setBg">
        <pc:chgData name="Freya Perry" userId="8b27ec61-c3de-4769-9f05-c42a4e3e5f53" providerId="ADAL" clId="{CDF3EDAF-BCF4-4433-A7FA-A1F02B753AB1}" dt="2024-02-05T16:54:27.025" v="87" actId="26606"/>
        <pc:sldMkLst>
          <pc:docMk/>
          <pc:sldMk cId="2627141169" sldId="270"/>
        </pc:sldMkLst>
        <pc:spChg chg="del">
          <ac:chgData name="Freya Perry" userId="8b27ec61-c3de-4769-9f05-c42a4e3e5f53" providerId="ADAL" clId="{CDF3EDAF-BCF4-4433-A7FA-A1F02B753AB1}" dt="2024-02-05T16:54:24.029" v="85" actId="478"/>
          <ac:spMkLst>
            <pc:docMk/>
            <pc:sldMk cId="2627141169" sldId="270"/>
            <ac:spMk id="2" creationId="{D10A4B2B-31AF-908E-FDD2-381D6BA9C1D6}"/>
          </ac:spMkLst>
        </pc:spChg>
        <pc:spChg chg="del">
          <ac:chgData name="Freya Perry" userId="8b27ec61-c3de-4769-9f05-c42a4e3e5f53" providerId="ADAL" clId="{CDF3EDAF-BCF4-4433-A7FA-A1F02B753AB1}" dt="2024-02-05T16:54:25.698" v="86" actId="478"/>
          <ac:spMkLst>
            <pc:docMk/>
            <pc:sldMk cId="2627141169" sldId="270"/>
            <ac:spMk id="3" creationId="{45D1F045-C62F-2D70-F5CE-DB40CAC83BB4}"/>
          </ac:spMkLst>
        </pc:spChg>
        <pc:spChg chg="add">
          <ac:chgData name="Freya Perry" userId="8b27ec61-c3de-4769-9f05-c42a4e3e5f53" providerId="ADAL" clId="{CDF3EDAF-BCF4-4433-A7FA-A1F02B753AB1}" dt="2024-02-05T16:54:27.025" v="87" actId="26606"/>
          <ac:spMkLst>
            <pc:docMk/>
            <pc:sldMk cId="2627141169" sldId="270"/>
            <ac:spMk id="10" creationId="{C2579DAE-C141-48DB-810E-C070C300819E}"/>
          </ac:spMkLst>
        </pc:spChg>
        <pc:spChg chg="add">
          <ac:chgData name="Freya Perry" userId="8b27ec61-c3de-4769-9f05-c42a4e3e5f53" providerId="ADAL" clId="{CDF3EDAF-BCF4-4433-A7FA-A1F02B753AB1}" dt="2024-02-05T16:54:27.025" v="87" actId="26606"/>
          <ac:spMkLst>
            <pc:docMk/>
            <pc:sldMk cId="2627141169" sldId="270"/>
            <ac:spMk id="12" creationId="{02FD90C3-6350-4D5B-9738-6E94EDF30F74}"/>
          </ac:spMkLst>
        </pc:spChg>
        <pc:picChg chg="add mod">
          <ac:chgData name="Freya Perry" userId="8b27ec61-c3de-4769-9f05-c42a4e3e5f53" providerId="ADAL" clId="{CDF3EDAF-BCF4-4433-A7FA-A1F02B753AB1}" dt="2024-02-05T16:54:27.025" v="87" actId="26606"/>
          <ac:picMkLst>
            <pc:docMk/>
            <pc:sldMk cId="2627141169" sldId="270"/>
            <ac:picMk id="5" creationId="{D5FDFE78-ECE5-7C14-A6B2-A6A0EBF53F6B}"/>
          </ac:picMkLst>
        </pc:picChg>
      </pc:sldChg>
      <pc:sldChg chg="addSp delSp modSp new mod setBg modNotesTx">
        <pc:chgData name="Freya Perry" userId="8b27ec61-c3de-4769-9f05-c42a4e3e5f53" providerId="ADAL" clId="{CDF3EDAF-BCF4-4433-A7FA-A1F02B753AB1}" dt="2024-02-06T16:20:55.738" v="273" actId="20577"/>
        <pc:sldMkLst>
          <pc:docMk/>
          <pc:sldMk cId="373499474" sldId="271"/>
        </pc:sldMkLst>
        <pc:spChg chg="del">
          <ac:chgData name="Freya Perry" userId="8b27ec61-c3de-4769-9f05-c42a4e3e5f53" providerId="ADAL" clId="{CDF3EDAF-BCF4-4433-A7FA-A1F02B753AB1}" dt="2024-02-05T16:54:47.090" v="91" actId="478"/>
          <ac:spMkLst>
            <pc:docMk/>
            <pc:sldMk cId="373499474" sldId="271"/>
            <ac:spMk id="2" creationId="{26E61DBB-4C16-5DEE-B01A-7C74A8C1ABED}"/>
          </ac:spMkLst>
        </pc:spChg>
        <pc:spChg chg="del mod">
          <ac:chgData name="Freya Perry" userId="8b27ec61-c3de-4769-9f05-c42a4e3e5f53" providerId="ADAL" clId="{CDF3EDAF-BCF4-4433-A7FA-A1F02B753AB1}" dt="2024-02-05T16:54:45.556" v="90" actId="478"/>
          <ac:spMkLst>
            <pc:docMk/>
            <pc:sldMk cId="373499474" sldId="271"/>
            <ac:spMk id="3" creationId="{24BE22C5-CBA7-70ED-B7A9-6327C57494F1}"/>
          </ac:spMkLst>
        </pc:spChg>
        <pc:spChg chg="add">
          <ac:chgData name="Freya Perry" userId="8b27ec61-c3de-4769-9f05-c42a4e3e5f53" providerId="ADAL" clId="{CDF3EDAF-BCF4-4433-A7FA-A1F02B753AB1}" dt="2024-02-05T16:54:48.969" v="93" actId="26606"/>
          <ac:spMkLst>
            <pc:docMk/>
            <pc:sldMk cId="373499474" sldId="271"/>
            <ac:spMk id="10" creationId="{C2579DAE-C141-48DB-810E-C070C300819E}"/>
          </ac:spMkLst>
        </pc:spChg>
        <pc:spChg chg="add">
          <ac:chgData name="Freya Perry" userId="8b27ec61-c3de-4769-9f05-c42a4e3e5f53" providerId="ADAL" clId="{CDF3EDAF-BCF4-4433-A7FA-A1F02B753AB1}" dt="2024-02-05T16:54:48.969" v="93" actId="26606"/>
          <ac:spMkLst>
            <pc:docMk/>
            <pc:sldMk cId="373499474" sldId="271"/>
            <ac:spMk id="12" creationId="{02FD90C3-6350-4D5B-9738-6E94EDF30F74}"/>
          </ac:spMkLst>
        </pc:spChg>
        <pc:picChg chg="add mod">
          <ac:chgData name="Freya Perry" userId="8b27ec61-c3de-4769-9f05-c42a4e3e5f53" providerId="ADAL" clId="{CDF3EDAF-BCF4-4433-A7FA-A1F02B753AB1}" dt="2024-02-05T16:54:48.969" v="93" actId="26606"/>
          <ac:picMkLst>
            <pc:docMk/>
            <pc:sldMk cId="373499474" sldId="271"/>
            <ac:picMk id="5" creationId="{5E5C082D-F9F7-9220-1406-ED0D34112B6B}"/>
          </ac:picMkLst>
        </pc:picChg>
      </pc:sldChg>
    </pc:docChg>
  </pc:docChgLst>
</pc:chgInfo>
</file>

<file path=ppt/diagrams/_rels/data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diagrams/_rels/drawing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23140A3-8457-4B2D-BB90-74EF27C964ED}"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C1AE56CB-0AC9-48C1-9F94-7B094468F0E1}">
      <dgm:prSet/>
      <dgm:spPr/>
      <dgm:t>
        <a:bodyPr/>
        <a:lstStyle/>
        <a:p>
          <a:r>
            <a:rPr lang="en-US"/>
            <a:t>Children will not experience anything other than Quality first phonics teaching leading up to the test. It will be kept very low key and all children will have been given the best opportunities to be ready for the test. </a:t>
          </a:r>
        </a:p>
      </dgm:t>
    </dgm:pt>
    <dgm:pt modelId="{69C68F64-70DE-4054-BAFA-74C203115DBD}" type="parTrans" cxnId="{EC280F6C-6D0A-4185-9D61-DD3A629E681C}">
      <dgm:prSet/>
      <dgm:spPr/>
      <dgm:t>
        <a:bodyPr/>
        <a:lstStyle/>
        <a:p>
          <a:endParaRPr lang="en-US"/>
        </a:p>
      </dgm:t>
    </dgm:pt>
    <dgm:pt modelId="{442E2091-915B-4064-9121-EFA99D0225E6}" type="sibTrans" cxnId="{EC280F6C-6D0A-4185-9D61-DD3A629E681C}">
      <dgm:prSet/>
      <dgm:spPr/>
      <dgm:t>
        <a:bodyPr/>
        <a:lstStyle/>
        <a:p>
          <a:endParaRPr lang="en-US"/>
        </a:p>
      </dgm:t>
    </dgm:pt>
    <dgm:pt modelId="{57F6BDAE-B6FC-49CF-A22F-C35230A3CE44}">
      <dgm:prSet/>
      <dgm:spPr/>
      <dgm:t>
        <a:bodyPr/>
        <a:lstStyle/>
        <a:p>
          <a:r>
            <a:rPr lang="en-US"/>
            <a:t>Children will be taught strategies to support them to access the test during their phonics lessons. </a:t>
          </a:r>
        </a:p>
      </dgm:t>
    </dgm:pt>
    <dgm:pt modelId="{B77656E6-FE32-4D9B-AC15-88D3E2F827B9}" type="parTrans" cxnId="{19310F96-B065-4E43-8F3A-33DB2584E822}">
      <dgm:prSet/>
      <dgm:spPr/>
      <dgm:t>
        <a:bodyPr/>
        <a:lstStyle/>
        <a:p>
          <a:endParaRPr lang="en-US"/>
        </a:p>
      </dgm:t>
    </dgm:pt>
    <dgm:pt modelId="{6DEAA963-EC0A-4C5D-A2CC-71664E270900}" type="sibTrans" cxnId="{19310F96-B065-4E43-8F3A-33DB2584E822}">
      <dgm:prSet/>
      <dgm:spPr/>
      <dgm:t>
        <a:bodyPr/>
        <a:lstStyle/>
        <a:p>
          <a:endParaRPr lang="en-US"/>
        </a:p>
      </dgm:t>
    </dgm:pt>
    <dgm:pt modelId="{86799E13-EB6B-482D-842F-D81B5B7478FE}">
      <dgm:prSet/>
      <dgm:spPr/>
      <dgm:t>
        <a:bodyPr/>
        <a:lstStyle/>
        <a:p>
          <a:r>
            <a:rPr lang="en-US"/>
            <a:t>Children will be encouraged to use sound buttons when completing the test as this is part of their normal approach to sounding out unknown words. </a:t>
          </a:r>
        </a:p>
      </dgm:t>
    </dgm:pt>
    <dgm:pt modelId="{424D1BB8-B2D7-41B3-8854-DC5CA1878F1D}" type="parTrans" cxnId="{2B8736C8-61D1-47EA-8D9A-EFFA4764B828}">
      <dgm:prSet/>
      <dgm:spPr/>
      <dgm:t>
        <a:bodyPr/>
        <a:lstStyle/>
        <a:p>
          <a:endParaRPr lang="en-US"/>
        </a:p>
      </dgm:t>
    </dgm:pt>
    <dgm:pt modelId="{A3102F4C-4993-43EF-B936-C8F4E0B7D001}" type="sibTrans" cxnId="{2B8736C8-61D1-47EA-8D9A-EFFA4764B828}">
      <dgm:prSet/>
      <dgm:spPr/>
      <dgm:t>
        <a:bodyPr/>
        <a:lstStyle/>
        <a:p>
          <a:endParaRPr lang="en-US"/>
        </a:p>
      </dgm:t>
    </dgm:pt>
    <dgm:pt modelId="{0BC0C363-2C75-4603-9CA4-7958399CF3DB}" type="pres">
      <dgm:prSet presAssocID="{423140A3-8457-4B2D-BB90-74EF27C964ED}" presName="linear" presStyleCnt="0">
        <dgm:presLayoutVars>
          <dgm:animLvl val="lvl"/>
          <dgm:resizeHandles val="exact"/>
        </dgm:presLayoutVars>
      </dgm:prSet>
      <dgm:spPr/>
    </dgm:pt>
    <dgm:pt modelId="{94F19FE4-8B01-4C0C-95B7-A654E2B6CCA3}" type="pres">
      <dgm:prSet presAssocID="{C1AE56CB-0AC9-48C1-9F94-7B094468F0E1}" presName="parentText" presStyleLbl="node1" presStyleIdx="0" presStyleCnt="3">
        <dgm:presLayoutVars>
          <dgm:chMax val="0"/>
          <dgm:bulletEnabled val="1"/>
        </dgm:presLayoutVars>
      </dgm:prSet>
      <dgm:spPr/>
    </dgm:pt>
    <dgm:pt modelId="{B504E901-9122-4A4D-B3BF-22CB6FE4BDA3}" type="pres">
      <dgm:prSet presAssocID="{442E2091-915B-4064-9121-EFA99D0225E6}" presName="spacer" presStyleCnt="0"/>
      <dgm:spPr/>
    </dgm:pt>
    <dgm:pt modelId="{91ED82EE-46B6-4EA5-9B12-88F31EB918A2}" type="pres">
      <dgm:prSet presAssocID="{57F6BDAE-B6FC-49CF-A22F-C35230A3CE44}" presName="parentText" presStyleLbl="node1" presStyleIdx="1" presStyleCnt="3">
        <dgm:presLayoutVars>
          <dgm:chMax val="0"/>
          <dgm:bulletEnabled val="1"/>
        </dgm:presLayoutVars>
      </dgm:prSet>
      <dgm:spPr/>
    </dgm:pt>
    <dgm:pt modelId="{47C8DED4-9E13-4B75-B4C1-4C33EE3D865F}" type="pres">
      <dgm:prSet presAssocID="{6DEAA963-EC0A-4C5D-A2CC-71664E270900}" presName="spacer" presStyleCnt="0"/>
      <dgm:spPr/>
    </dgm:pt>
    <dgm:pt modelId="{673D12CC-6F89-4A5C-A4D1-937AB70BD50C}" type="pres">
      <dgm:prSet presAssocID="{86799E13-EB6B-482D-842F-D81B5B7478FE}" presName="parentText" presStyleLbl="node1" presStyleIdx="2" presStyleCnt="3">
        <dgm:presLayoutVars>
          <dgm:chMax val="0"/>
          <dgm:bulletEnabled val="1"/>
        </dgm:presLayoutVars>
      </dgm:prSet>
      <dgm:spPr/>
    </dgm:pt>
  </dgm:ptLst>
  <dgm:cxnLst>
    <dgm:cxn modelId="{C1287349-A361-4DEE-8185-723A1359356A}" type="presOf" srcId="{423140A3-8457-4B2D-BB90-74EF27C964ED}" destId="{0BC0C363-2C75-4603-9CA4-7958399CF3DB}" srcOrd="0" destOrd="0" presId="urn:microsoft.com/office/officeart/2005/8/layout/vList2"/>
    <dgm:cxn modelId="{EC280F6C-6D0A-4185-9D61-DD3A629E681C}" srcId="{423140A3-8457-4B2D-BB90-74EF27C964ED}" destId="{C1AE56CB-0AC9-48C1-9F94-7B094468F0E1}" srcOrd="0" destOrd="0" parTransId="{69C68F64-70DE-4054-BAFA-74C203115DBD}" sibTransId="{442E2091-915B-4064-9121-EFA99D0225E6}"/>
    <dgm:cxn modelId="{FECECE71-5F68-44F0-940A-6D005964BB84}" type="presOf" srcId="{57F6BDAE-B6FC-49CF-A22F-C35230A3CE44}" destId="{91ED82EE-46B6-4EA5-9B12-88F31EB918A2}" srcOrd="0" destOrd="0" presId="urn:microsoft.com/office/officeart/2005/8/layout/vList2"/>
    <dgm:cxn modelId="{EC6DE08B-15FC-41F7-8BDD-F8B713F1FA3A}" type="presOf" srcId="{86799E13-EB6B-482D-842F-D81B5B7478FE}" destId="{673D12CC-6F89-4A5C-A4D1-937AB70BD50C}" srcOrd="0" destOrd="0" presId="urn:microsoft.com/office/officeart/2005/8/layout/vList2"/>
    <dgm:cxn modelId="{19310F96-B065-4E43-8F3A-33DB2584E822}" srcId="{423140A3-8457-4B2D-BB90-74EF27C964ED}" destId="{57F6BDAE-B6FC-49CF-A22F-C35230A3CE44}" srcOrd="1" destOrd="0" parTransId="{B77656E6-FE32-4D9B-AC15-88D3E2F827B9}" sibTransId="{6DEAA963-EC0A-4C5D-A2CC-71664E270900}"/>
    <dgm:cxn modelId="{2B8736C8-61D1-47EA-8D9A-EFFA4764B828}" srcId="{423140A3-8457-4B2D-BB90-74EF27C964ED}" destId="{86799E13-EB6B-482D-842F-D81B5B7478FE}" srcOrd="2" destOrd="0" parTransId="{424D1BB8-B2D7-41B3-8854-DC5CA1878F1D}" sibTransId="{A3102F4C-4993-43EF-B936-C8F4E0B7D001}"/>
    <dgm:cxn modelId="{26E2F5F9-DCCF-46D7-97E5-1014FE234A2F}" type="presOf" srcId="{C1AE56CB-0AC9-48C1-9F94-7B094468F0E1}" destId="{94F19FE4-8B01-4C0C-95B7-A654E2B6CCA3}" srcOrd="0" destOrd="0" presId="urn:microsoft.com/office/officeart/2005/8/layout/vList2"/>
    <dgm:cxn modelId="{CA8B6E97-327D-4FF4-901B-CD42BD3EF91A}" type="presParOf" srcId="{0BC0C363-2C75-4603-9CA4-7958399CF3DB}" destId="{94F19FE4-8B01-4C0C-95B7-A654E2B6CCA3}" srcOrd="0" destOrd="0" presId="urn:microsoft.com/office/officeart/2005/8/layout/vList2"/>
    <dgm:cxn modelId="{E74C3E2B-D350-49D5-9EA4-1F068F86FDCB}" type="presParOf" srcId="{0BC0C363-2C75-4603-9CA4-7958399CF3DB}" destId="{B504E901-9122-4A4D-B3BF-22CB6FE4BDA3}" srcOrd="1" destOrd="0" presId="urn:microsoft.com/office/officeart/2005/8/layout/vList2"/>
    <dgm:cxn modelId="{C2767749-F87E-4350-A585-4B4CFA36BD80}" type="presParOf" srcId="{0BC0C363-2C75-4603-9CA4-7958399CF3DB}" destId="{91ED82EE-46B6-4EA5-9B12-88F31EB918A2}" srcOrd="2" destOrd="0" presId="urn:microsoft.com/office/officeart/2005/8/layout/vList2"/>
    <dgm:cxn modelId="{A0341AA1-3951-43DD-A138-34A259089A67}" type="presParOf" srcId="{0BC0C363-2C75-4603-9CA4-7958399CF3DB}" destId="{47C8DED4-9E13-4B75-B4C1-4C33EE3D865F}" srcOrd="3" destOrd="0" presId="urn:microsoft.com/office/officeart/2005/8/layout/vList2"/>
    <dgm:cxn modelId="{2FBAA186-38AB-4EAF-9558-DF8DF624E87C}" type="presParOf" srcId="{0BC0C363-2C75-4603-9CA4-7958399CF3DB}" destId="{673D12CC-6F89-4A5C-A4D1-937AB70BD50C}"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B8BE18E-211E-47F0-A7BC-22A1C0609591}"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17BC2BBE-D29E-4544-A46C-F9D8C3923106}">
      <dgm:prSet/>
      <dgm:spPr/>
      <dgm:t>
        <a:bodyPr/>
        <a:lstStyle/>
        <a:p>
          <a:r>
            <a:rPr lang="en-US"/>
            <a:t>Make reading fun</a:t>
          </a:r>
        </a:p>
      </dgm:t>
    </dgm:pt>
    <dgm:pt modelId="{0009AACA-C343-4020-89DA-6EB13BCB7E9E}" type="parTrans" cxnId="{A095727C-6C9D-4BAC-B53A-F79BE0D68A7A}">
      <dgm:prSet/>
      <dgm:spPr/>
      <dgm:t>
        <a:bodyPr/>
        <a:lstStyle/>
        <a:p>
          <a:endParaRPr lang="en-US"/>
        </a:p>
      </dgm:t>
    </dgm:pt>
    <dgm:pt modelId="{F3366351-2385-4E52-8D6A-A030D95560BE}" type="sibTrans" cxnId="{A095727C-6C9D-4BAC-B53A-F79BE0D68A7A}">
      <dgm:prSet/>
      <dgm:spPr/>
      <dgm:t>
        <a:bodyPr/>
        <a:lstStyle/>
        <a:p>
          <a:endParaRPr lang="en-US"/>
        </a:p>
      </dgm:t>
    </dgm:pt>
    <dgm:pt modelId="{BACF9F81-AAD0-422A-9984-5BD8EBFD8E46}">
      <dgm:prSet/>
      <dgm:spPr/>
      <dgm:t>
        <a:bodyPr/>
        <a:lstStyle/>
        <a:p>
          <a:r>
            <a:rPr lang="en-US"/>
            <a:t>Have your child help you read out everyday words around them like the shopping list. </a:t>
          </a:r>
        </a:p>
      </dgm:t>
    </dgm:pt>
    <dgm:pt modelId="{617F71B2-304E-4710-A2FE-8C3E03FE3482}" type="parTrans" cxnId="{3D831276-7FA8-47C8-B72C-9EA8ACEA09C4}">
      <dgm:prSet/>
      <dgm:spPr/>
      <dgm:t>
        <a:bodyPr/>
        <a:lstStyle/>
        <a:p>
          <a:endParaRPr lang="en-US"/>
        </a:p>
      </dgm:t>
    </dgm:pt>
    <dgm:pt modelId="{04391D6E-1852-47CB-9A9F-61A681A5AF76}" type="sibTrans" cxnId="{3D831276-7FA8-47C8-B72C-9EA8ACEA09C4}">
      <dgm:prSet/>
      <dgm:spPr/>
      <dgm:t>
        <a:bodyPr/>
        <a:lstStyle/>
        <a:p>
          <a:endParaRPr lang="en-US"/>
        </a:p>
      </dgm:t>
    </dgm:pt>
    <dgm:pt modelId="{0411DA66-F2BA-49F6-9EC9-DF427982CB82}">
      <dgm:prSet/>
      <dgm:spPr/>
      <dgm:t>
        <a:bodyPr/>
        <a:lstStyle/>
        <a:p>
          <a:r>
            <a:rPr lang="en-US"/>
            <a:t>Encourage and support them to recognise when more than one letter make a sound E.G: c</a:t>
          </a:r>
          <a:r>
            <a:rPr lang="en-US" u="sng"/>
            <a:t>ar</a:t>
          </a:r>
          <a:endParaRPr lang="en-US"/>
        </a:p>
      </dgm:t>
    </dgm:pt>
    <dgm:pt modelId="{714B1EA7-3709-4C15-96A0-E21C5F314437}" type="parTrans" cxnId="{95FBF84F-DF3E-4D7B-ACEA-3B5A70EFC3D6}">
      <dgm:prSet/>
      <dgm:spPr/>
      <dgm:t>
        <a:bodyPr/>
        <a:lstStyle/>
        <a:p>
          <a:endParaRPr lang="en-US"/>
        </a:p>
      </dgm:t>
    </dgm:pt>
    <dgm:pt modelId="{BF12BF16-49D3-4979-82C3-85ED8229E3CF}" type="sibTrans" cxnId="{95FBF84F-DF3E-4D7B-ACEA-3B5A70EFC3D6}">
      <dgm:prSet/>
      <dgm:spPr/>
      <dgm:t>
        <a:bodyPr/>
        <a:lstStyle/>
        <a:p>
          <a:endParaRPr lang="en-US"/>
        </a:p>
      </dgm:t>
    </dgm:pt>
    <dgm:pt modelId="{2FBDAE3B-1C8A-4432-9684-60739ECE59F7}" type="pres">
      <dgm:prSet presAssocID="{EB8BE18E-211E-47F0-A7BC-22A1C0609591}" presName="root" presStyleCnt="0">
        <dgm:presLayoutVars>
          <dgm:dir/>
          <dgm:resizeHandles val="exact"/>
        </dgm:presLayoutVars>
      </dgm:prSet>
      <dgm:spPr/>
    </dgm:pt>
    <dgm:pt modelId="{BBDAD9A7-1F86-4D3A-AB25-5E7C14CC868B}" type="pres">
      <dgm:prSet presAssocID="{17BC2BBE-D29E-4544-A46C-F9D8C3923106}" presName="compNode" presStyleCnt="0"/>
      <dgm:spPr/>
    </dgm:pt>
    <dgm:pt modelId="{586440CF-0649-499E-BE3E-09FDA51B345A}" type="pres">
      <dgm:prSet presAssocID="{17BC2BBE-D29E-4544-A46C-F9D8C3923106}" presName="bgRect" presStyleLbl="bgShp" presStyleIdx="0" presStyleCnt="3"/>
      <dgm:spPr/>
    </dgm:pt>
    <dgm:pt modelId="{E0B4080C-CC81-45B0-9BBD-5875EDF57F8B}" type="pres">
      <dgm:prSet presAssocID="{17BC2BBE-D29E-4544-A46C-F9D8C3923106}"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ooks"/>
        </a:ext>
      </dgm:extLst>
    </dgm:pt>
    <dgm:pt modelId="{58567CEE-E973-4FAD-83E8-D41DC9382E0A}" type="pres">
      <dgm:prSet presAssocID="{17BC2BBE-D29E-4544-A46C-F9D8C3923106}" presName="spaceRect" presStyleCnt="0"/>
      <dgm:spPr/>
    </dgm:pt>
    <dgm:pt modelId="{C442972E-EF51-4160-A2A0-C8E128D851F3}" type="pres">
      <dgm:prSet presAssocID="{17BC2BBE-D29E-4544-A46C-F9D8C3923106}" presName="parTx" presStyleLbl="revTx" presStyleIdx="0" presStyleCnt="3">
        <dgm:presLayoutVars>
          <dgm:chMax val="0"/>
          <dgm:chPref val="0"/>
        </dgm:presLayoutVars>
      </dgm:prSet>
      <dgm:spPr/>
    </dgm:pt>
    <dgm:pt modelId="{80BBBF9D-87B7-4BF5-9BB1-7C34388E3C0B}" type="pres">
      <dgm:prSet presAssocID="{F3366351-2385-4E52-8D6A-A030D95560BE}" presName="sibTrans" presStyleCnt="0"/>
      <dgm:spPr/>
    </dgm:pt>
    <dgm:pt modelId="{64C90ECD-0075-41D1-90FD-C275DE405956}" type="pres">
      <dgm:prSet presAssocID="{BACF9F81-AAD0-422A-9984-5BD8EBFD8E46}" presName="compNode" presStyleCnt="0"/>
      <dgm:spPr/>
    </dgm:pt>
    <dgm:pt modelId="{C5DBF89C-F28F-4771-A74A-39959182FDF0}" type="pres">
      <dgm:prSet presAssocID="{BACF9F81-AAD0-422A-9984-5BD8EBFD8E46}" presName="bgRect" presStyleLbl="bgShp" presStyleIdx="1" presStyleCnt="3"/>
      <dgm:spPr/>
    </dgm:pt>
    <dgm:pt modelId="{83D691E0-6BC8-49F6-886D-68194909A9CB}" type="pres">
      <dgm:prSet presAssocID="{BACF9F81-AAD0-422A-9984-5BD8EBFD8E46}"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Open Book"/>
        </a:ext>
      </dgm:extLst>
    </dgm:pt>
    <dgm:pt modelId="{170005FC-E48A-4618-AFB8-5FDB6CA50DF0}" type="pres">
      <dgm:prSet presAssocID="{BACF9F81-AAD0-422A-9984-5BD8EBFD8E46}" presName="spaceRect" presStyleCnt="0"/>
      <dgm:spPr/>
    </dgm:pt>
    <dgm:pt modelId="{766C0819-0D3A-4245-9983-61DB75E4BA31}" type="pres">
      <dgm:prSet presAssocID="{BACF9F81-AAD0-422A-9984-5BD8EBFD8E46}" presName="parTx" presStyleLbl="revTx" presStyleIdx="1" presStyleCnt="3">
        <dgm:presLayoutVars>
          <dgm:chMax val="0"/>
          <dgm:chPref val="0"/>
        </dgm:presLayoutVars>
      </dgm:prSet>
      <dgm:spPr/>
    </dgm:pt>
    <dgm:pt modelId="{1A75E932-2573-4D47-A734-8D03DC10F4A1}" type="pres">
      <dgm:prSet presAssocID="{04391D6E-1852-47CB-9A9F-61A681A5AF76}" presName="sibTrans" presStyleCnt="0"/>
      <dgm:spPr/>
    </dgm:pt>
    <dgm:pt modelId="{661347AF-8849-4121-8ECE-C7E4A061E3E1}" type="pres">
      <dgm:prSet presAssocID="{0411DA66-F2BA-49F6-9EC9-DF427982CB82}" presName="compNode" presStyleCnt="0"/>
      <dgm:spPr/>
    </dgm:pt>
    <dgm:pt modelId="{902B91DE-B63F-431C-9E63-73847C870BFA}" type="pres">
      <dgm:prSet presAssocID="{0411DA66-F2BA-49F6-9EC9-DF427982CB82}" presName="bgRect" presStyleLbl="bgShp" presStyleIdx="2" presStyleCnt="3"/>
      <dgm:spPr/>
    </dgm:pt>
    <dgm:pt modelId="{18924457-2177-42F8-AD8F-B966DD357E09}" type="pres">
      <dgm:prSet presAssocID="{0411DA66-F2BA-49F6-9EC9-DF427982CB82}"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Ear"/>
        </a:ext>
      </dgm:extLst>
    </dgm:pt>
    <dgm:pt modelId="{A4234688-7C35-4FE5-A5C7-EC3449E5F734}" type="pres">
      <dgm:prSet presAssocID="{0411DA66-F2BA-49F6-9EC9-DF427982CB82}" presName="spaceRect" presStyleCnt="0"/>
      <dgm:spPr/>
    </dgm:pt>
    <dgm:pt modelId="{FF555194-D712-4EF3-9040-307A02FE588C}" type="pres">
      <dgm:prSet presAssocID="{0411DA66-F2BA-49F6-9EC9-DF427982CB82}" presName="parTx" presStyleLbl="revTx" presStyleIdx="2" presStyleCnt="3">
        <dgm:presLayoutVars>
          <dgm:chMax val="0"/>
          <dgm:chPref val="0"/>
        </dgm:presLayoutVars>
      </dgm:prSet>
      <dgm:spPr/>
    </dgm:pt>
  </dgm:ptLst>
  <dgm:cxnLst>
    <dgm:cxn modelId="{E2736E67-44FD-4A55-AA84-2287ABEB93A9}" type="presOf" srcId="{0411DA66-F2BA-49F6-9EC9-DF427982CB82}" destId="{FF555194-D712-4EF3-9040-307A02FE588C}" srcOrd="0" destOrd="0" presId="urn:microsoft.com/office/officeart/2018/2/layout/IconVerticalSolidList"/>
    <dgm:cxn modelId="{95FBF84F-DF3E-4D7B-ACEA-3B5A70EFC3D6}" srcId="{EB8BE18E-211E-47F0-A7BC-22A1C0609591}" destId="{0411DA66-F2BA-49F6-9EC9-DF427982CB82}" srcOrd="2" destOrd="0" parTransId="{714B1EA7-3709-4C15-96A0-E21C5F314437}" sibTransId="{BF12BF16-49D3-4979-82C3-85ED8229E3CF}"/>
    <dgm:cxn modelId="{3D831276-7FA8-47C8-B72C-9EA8ACEA09C4}" srcId="{EB8BE18E-211E-47F0-A7BC-22A1C0609591}" destId="{BACF9F81-AAD0-422A-9984-5BD8EBFD8E46}" srcOrd="1" destOrd="0" parTransId="{617F71B2-304E-4710-A2FE-8C3E03FE3482}" sibTransId="{04391D6E-1852-47CB-9A9F-61A681A5AF76}"/>
    <dgm:cxn modelId="{A095727C-6C9D-4BAC-B53A-F79BE0D68A7A}" srcId="{EB8BE18E-211E-47F0-A7BC-22A1C0609591}" destId="{17BC2BBE-D29E-4544-A46C-F9D8C3923106}" srcOrd="0" destOrd="0" parTransId="{0009AACA-C343-4020-89DA-6EB13BCB7E9E}" sibTransId="{F3366351-2385-4E52-8D6A-A030D95560BE}"/>
    <dgm:cxn modelId="{2E69CCBB-5E2F-40FA-B572-F0543F951E4F}" type="presOf" srcId="{BACF9F81-AAD0-422A-9984-5BD8EBFD8E46}" destId="{766C0819-0D3A-4245-9983-61DB75E4BA31}" srcOrd="0" destOrd="0" presId="urn:microsoft.com/office/officeart/2018/2/layout/IconVerticalSolidList"/>
    <dgm:cxn modelId="{0832C1D3-8D45-4ACC-8457-1C55318C2E66}" type="presOf" srcId="{17BC2BBE-D29E-4544-A46C-F9D8C3923106}" destId="{C442972E-EF51-4160-A2A0-C8E128D851F3}" srcOrd="0" destOrd="0" presId="urn:microsoft.com/office/officeart/2018/2/layout/IconVerticalSolidList"/>
    <dgm:cxn modelId="{1C4B4DF2-8B61-4472-9C74-CE2D311A64DE}" type="presOf" srcId="{EB8BE18E-211E-47F0-A7BC-22A1C0609591}" destId="{2FBDAE3B-1C8A-4432-9684-60739ECE59F7}" srcOrd="0" destOrd="0" presId="urn:microsoft.com/office/officeart/2018/2/layout/IconVerticalSolidList"/>
    <dgm:cxn modelId="{E20FD169-CE30-49FE-915A-95E3A3D4754B}" type="presParOf" srcId="{2FBDAE3B-1C8A-4432-9684-60739ECE59F7}" destId="{BBDAD9A7-1F86-4D3A-AB25-5E7C14CC868B}" srcOrd="0" destOrd="0" presId="urn:microsoft.com/office/officeart/2018/2/layout/IconVerticalSolidList"/>
    <dgm:cxn modelId="{0DDB700B-6C59-46E3-9566-B9268E45710E}" type="presParOf" srcId="{BBDAD9A7-1F86-4D3A-AB25-5E7C14CC868B}" destId="{586440CF-0649-499E-BE3E-09FDA51B345A}" srcOrd="0" destOrd="0" presId="urn:microsoft.com/office/officeart/2018/2/layout/IconVerticalSolidList"/>
    <dgm:cxn modelId="{30ECA17E-F165-4C15-B845-E4FE94D18526}" type="presParOf" srcId="{BBDAD9A7-1F86-4D3A-AB25-5E7C14CC868B}" destId="{E0B4080C-CC81-45B0-9BBD-5875EDF57F8B}" srcOrd="1" destOrd="0" presId="urn:microsoft.com/office/officeart/2018/2/layout/IconVerticalSolidList"/>
    <dgm:cxn modelId="{27D03DAB-34B3-4CF4-8518-121DF5EDEA25}" type="presParOf" srcId="{BBDAD9A7-1F86-4D3A-AB25-5E7C14CC868B}" destId="{58567CEE-E973-4FAD-83E8-D41DC9382E0A}" srcOrd="2" destOrd="0" presId="urn:microsoft.com/office/officeart/2018/2/layout/IconVerticalSolidList"/>
    <dgm:cxn modelId="{B3B1E5E0-E859-45B5-8FA3-0A02DEA4AE41}" type="presParOf" srcId="{BBDAD9A7-1F86-4D3A-AB25-5E7C14CC868B}" destId="{C442972E-EF51-4160-A2A0-C8E128D851F3}" srcOrd="3" destOrd="0" presId="urn:microsoft.com/office/officeart/2018/2/layout/IconVerticalSolidList"/>
    <dgm:cxn modelId="{46BE01B1-6096-437F-8EE8-E726002CCACC}" type="presParOf" srcId="{2FBDAE3B-1C8A-4432-9684-60739ECE59F7}" destId="{80BBBF9D-87B7-4BF5-9BB1-7C34388E3C0B}" srcOrd="1" destOrd="0" presId="urn:microsoft.com/office/officeart/2018/2/layout/IconVerticalSolidList"/>
    <dgm:cxn modelId="{F294C6CC-6B33-4189-BAB3-7971D685DC7A}" type="presParOf" srcId="{2FBDAE3B-1C8A-4432-9684-60739ECE59F7}" destId="{64C90ECD-0075-41D1-90FD-C275DE405956}" srcOrd="2" destOrd="0" presId="urn:microsoft.com/office/officeart/2018/2/layout/IconVerticalSolidList"/>
    <dgm:cxn modelId="{5872A86A-BDDC-4DCD-9D33-FCD4EA252A43}" type="presParOf" srcId="{64C90ECD-0075-41D1-90FD-C275DE405956}" destId="{C5DBF89C-F28F-4771-A74A-39959182FDF0}" srcOrd="0" destOrd="0" presId="urn:microsoft.com/office/officeart/2018/2/layout/IconVerticalSolidList"/>
    <dgm:cxn modelId="{469A898F-EC99-4711-9134-8444687EFAD7}" type="presParOf" srcId="{64C90ECD-0075-41D1-90FD-C275DE405956}" destId="{83D691E0-6BC8-49F6-886D-68194909A9CB}" srcOrd="1" destOrd="0" presId="urn:microsoft.com/office/officeart/2018/2/layout/IconVerticalSolidList"/>
    <dgm:cxn modelId="{309B8AB0-DF5E-44C3-BB64-FE629A83A4C0}" type="presParOf" srcId="{64C90ECD-0075-41D1-90FD-C275DE405956}" destId="{170005FC-E48A-4618-AFB8-5FDB6CA50DF0}" srcOrd="2" destOrd="0" presId="urn:microsoft.com/office/officeart/2018/2/layout/IconVerticalSolidList"/>
    <dgm:cxn modelId="{091271EB-9BB6-4982-B5BF-7969E83E40F8}" type="presParOf" srcId="{64C90ECD-0075-41D1-90FD-C275DE405956}" destId="{766C0819-0D3A-4245-9983-61DB75E4BA31}" srcOrd="3" destOrd="0" presId="urn:microsoft.com/office/officeart/2018/2/layout/IconVerticalSolidList"/>
    <dgm:cxn modelId="{B064E464-502F-481E-817F-DA7872FE2CDB}" type="presParOf" srcId="{2FBDAE3B-1C8A-4432-9684-60739ECE59F7}" destId="{1A75E932-2573-4D47-A734-8D03DC10F4A1}" srcOrd="3" destOrd="0" presId="urn:microsoft.com/office/officeart/2018/2/layout/IconVerticalSolidList"/>
    <dgm:cxn modelId="{30C1DC53-5EC8-4445-8DFC-D6A75C0EA630}" type="presParOf" srcId="{2FBDAE3B-1C8A-4432-9684-60739ECE59F7}" destId="{661347AF-8849-4121-8ECE-C7E4A061E3E1}" srcOrd="4" destOrd="0" presId="urn:microsoft.com/office/officeart/2018/2/layout/IconVerticalSolidList"/>
    <dgm:cxn modelId="{EA2434F6-4E6C-42F4-AB98-BBAF7E0B876A}" type="presParOf" srcId="{661347AF-8849-4121-8ECE-C7E4A061E3E1}" destId="{902B91DE-B63F-431C-9E63-73847C870BFA}" srcOrd="0" destOrd="0" presId="urn:microsoft.com/office/officeart/2018/2/layout/IconVerticalSolidList"/>
    <dgm:cxn modelId="{AB63ADE1-B951-4B6A-8348-949F0640ED07}" type="presParOf" srcId="{661347AF-8849-4121-8ECE-C7E4A061E3E1}" destId="{18924457-2177-42F8-AD8F-B966DD357E09}" srcOrd="1" destOrd="0" presId="urn:microsoft.com/office/officeart/2018/2/layout/IconVerticalSolidList"/>
    <dgm:cxn modelId="{02C77F73-BA65-4746-BF5D-4BEAAF5C722A}" type="presParOf" srcId="{661347AF-8849-4121-8ECE-C7E4A061E3E1}" destId="{A4234688-7C35-4FE5-A5C7-EC3449E5F734}" srcOrd="2" destOrd="0" presId="urn:microsoft.com/office/officeart/2018/2/layout/IconVerticalSolidList"/>
    <dgm:cxn modelId="{6BAC7BDD-7C5B-4C6A-B78C-220809E54E3C}" type="presParOf" srcId="{661347AF-8849-4121-8ECE-C7E4A061E3E1}" destId="{FF555194-D712-4EF3-9040-307A02FE588C}"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F19FE4-8B01-4C0C-95B7-A654E2B6CCA3}">
      <dsp:nvSpPr>
        <dsp:cNvPr id="0" name=""/>
        <dsp:cNvSpPr/>
      </dsp:nvSpPr>
      <dsp:spPr>
        <a:xfrm>
          <a:off x="0" y="406385"/>
          <a:ext cx="6797675" cy="1570140"/>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Children will not experience anything other than Quality first phonics teaching leading up to the test. It will be kept very low key and all children will have been given the best opportunities to be ready for the test. </a:t>
          </a:r>
        </a:p>
      </dsp:txBody>
      <dsp:txXfrm>
        <a:off x="76648" y="483033"/>
        <a:ext cx="6644379" cy="1416844"/>
      </dsp:txXfrm>
    </dsp:sp>
    <dsp:sp modelId="{91ED82EE-46B6-4EA5-9B12-88F31EB918A2}">
      <dsp:nvSpPr>
        <dsp:cNvPr id="0" name=""/>
        <dsp:cNvSpPr/>
      </dsp:nvSpPr>
      <dsp:spPr>
        <a:xfrm>
          <a:off x="0" y="2039886"/>
          <a:ext cx="6797675" cy="1570140"/>
        </a:xfrm>
        <a:prstGeom prst="roundRect">
          <a:avLst/>
        </a:prstGeom>
        <a:solidFill>
          <a:schemeClr val="accent2">
            <a:hueOff val="19519"/>
            <a:satOff val="-13438"/>
            <a:lumOff val="-3431"/>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Children will be taught strategies to support them to access the test during their phonics lessons. </a:t>
          </a:r>
        </a:p>
      </dsp:txBody>
      <dsp:txXfrm>
        <a:off x="76648" y="2116534"/>
        <a:ext cx="6644379" cy="1416844"/>
      </dsp:txXfrm>
    </dsp:sp>
    <dsp:sp modelId="{673D12CC-6F89-4A5C-A4D1-937AB70BD50C}">
      <dsp:nvSpPr>
        <dsp:cNvPr id="0" name=""/>
        <dsp:cNvSpPr/>
      </dsp:nvSpPr>
      <dsp:spPr>
        <a:xfrm>
          <a:off x="0" y="3673386"/>
          <a:ext cx="6797675" cy="1570140"/>
        </a:xfrm>
        <a:prstGeom prst="roundRect">
          <a:avLst/>
        </a:prstGeom>
        <a:solidFill>
          <a:schemeClr val="accent2">
            <a:hueOff val="39038"/>
            <a:satOff val="-26876"/>
            <a:lumOff val="-686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Children will be encouraged to use sound buttons when completing the test as this is part of their normal approach to sounding out unknown words. </a:t>
          </a:r>
        </a:p>
      </dsp:txBody>
      <dsp:txXfrm>
        <a:off x="76648" y="3750034"/>
        <a:ext cx="6644379" cy="141684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6440CF-0649-499E-BE3E-09FDA51B345A}">
      <dsp:nvSpPr>
        <dsp:cNvPr id="0" name=""/>
        <dsp:cNvSpPr/>
      </dsp:nvSpPr>
      <dsp:spPr>
        <a:xfrm>
          <a:off x="0" y="689"/>
          <a:ext cx="6797675" cy="161386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0B4080C-CC81-45B0-9BBD-5875EDF57F8B}">
      <dsp:nvSpPr>
        <dsp:cNvPr id="0" name=""/>
        <dsp:cNvSpPr/>
      </dsp:nvSpPr>
      <dsp:spPr>
        <a:xfrm>
          <a:off x="488194" y="363809"/>
          <a:ext cx="887626" cy="88762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C442972E-EF51-4160-A2A0-C8E128D851F3}">
      <dsp:nvSpPr>
        <dsp:cNvPr id="0" name=""/>
        <dsp:cNvSpPr/>
      </dsp:nvSpPr>
      <dsp:spPr>
        <a:xfrm>
          <a:off x="1864015" y="689"/>
          <a:ext cx="4933659" cy="16138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801" tIns="170801" rIns="170801" bIns="170801" numCol="1" spcCol="1270" anchor="ctr" anchorCtr="0">
          <a:noAutofit/>
        </a:bodyPr>
        <a:lstStyle/>
        <a:p>
          <a:pPr marL="0" lvl="0" indent="0" algn="l" defTabSz="1111250">
            <a:lnSpc>
              <a:spcPct val="90000"/>
            </a:lnSpc>
            <a:spcBef>
              <a:spcPct val="0"/>
            </a:spcBef>
            <a:spcAft>
              <a:spcPct val="35000"/>
            </a:spcAft>
            <a:buNone/>
          </a:pPr>
          <a:r>
            <a:rPr lang="en-US" sz="2500" kern="1200"/>
            <a:t>Make reading fun</a:t>
          </a:r>
        </a:p>
      </dsp:txBody>
      <dsp:txXfrm>
        <a:off x="1864015" y="689"/>
        <a:ext cx="4933659" cy="1613866"/>
      </dsp:txXfrm>
    </dsp:sp>
    <dsp:sp modelId="{C5DBF89C-F28F-4771-A74A-39959182FDF0}">
      <dsp:nvSpPr>
        <dsp:cNvPr id="0" name=""/>
        <dsp:cNvSpPr/>
      </dsp:nvSpPr>
      <dsp:spPr>
        <a:xfrm>
          <a:off x="0" y="2018022"/>
          <a:ext cx="6797675" cy="161386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3D691E0-6BC8-49F6-886D-68194909A9CB}">
      <dsp:nvSpPr>
        <dsp:cNvPr id="0" name=""/>
        <dsp:cNvSpPr/>
      </dsp:nvSpPr>
      <dsp:spPr>
        <a:xfrm>
          <a:off x="488194" y="2381142"/>
          <a:ext cx="887626" cy="88762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66C0819-0D3A-4245-9983-61DB75E4BA31}">
      <dsp:nvSpPr>
        <dsp:cNvPr id="0" name=""/>
        <dsp:cNvSpPr/>
      </dsp:nvSpPr>
      <dsp:spPr>
        <a:xfrm>
          <a:off x="1864015" y="2018022"/>
          <a:ext cx="4933659" cy="16138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801" tIns="170801" rIns="170801" bIns="170801" numCol="1" spcCol="1270" anchor="ctr" anchorCtr="0">
          <a:noAutofit/>
        </a:bodyPr>
        <a:lstStyle/>
        <a:p>
          <a:pPr marL="0" lvl="0" indent="0" algn="l" defTabSz="1111250">
            <a:lnSpc>
              <a:spcPct val="90000"/>
            </a:lnSpc>
            <a:spcBef>
              <a:spcPct val="0"/>
            </a:spcBef>
            <a:spcAft>
              <a:spcPct val="35000"/>
            </a:spcAft>
            <a:buNone/>
          </a:pPr>
          <a:r>
            <a:rPr lang="en-US" sz="2500" kern="1200"/>
            <a:t>Have your child help you read out everyday words around them like the shopping list. </a:t>
          </a:r>
        </a:p>
      </dsp:txBody>
      <dsp:txXfrm>
        <a:off x="1864015" y="2018022"/>
        <a:ext cx="4933659" cy="1613866"/>
      </dsp:txXfrm>
    </dsp:sp>
    <dsp:sp modelId="{902B91DE-B63F-431C-9E63-73847C870BFA}">
      <dsp:nvSpPr>
        <dsp:cNvPr id="0" name=""/>
        <dsp:cNvSpPr/>
      </dsp:nvSpPr>
      <dsp:spPr>
        <a:xfrm>
          <a:off x="0" y="4035355"/>
          <a:ext cx="6797675" cy="161386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8924457-2177-42F8-AD8F-B966DD357E09}">
      <dsp:nvSpPr>
        <dsp:cNvPr id="0" name=""/>
        <dsp:cNvSpPr/>
      </dsp:nvSpPr>
      <dsp:spPr>
        <a:xfrm>
          <a:off x="488194" y="4398475"/>
          <a:ext cx="887626" cy="88762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F555194-D712-4EF3-9040-307A02FE588C}">
      <dsp:nvSpPr>
        <dsp:cNvPr id="0" name=""/>
        <dsp:cNvSpPr/>
      </dsp:nvSpPr>
      <dsp:spPr>
        <a:xfrm>
          <a:off x="1864015" y="4035355"/>
          <a:ext cx="4933659" cy="16138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801" tIns="170801" rIns="170801" bIns="170801" numCol="1" spcCol="1270" anchor="ctr" anchorCtr="0">
          <a:noAutofit/>
        </a:bodyPr>
        <a:lstStyle/>
        <a:p>
          <a:pPr marL="0" lvl="0" indent="0" algn="l" defTabSz="1111250">
            <a:lnSpc>
              <a:spcPct val="90000"/>
            </a:lnSpc>
            <a:spcBef>
              <a:spcPct val="0"/>
            </a:spcBef>
            <a:spcAft>
              <a:spcPct val="35000"/>
            </a:spcAft>
            <a:buNone/>
          </a:pPr>
          <a:r>
            <a:rPr lang="en-US" sz="2500" kern="1200"/>
            <a:t>Encourage and support them to recognise when more than one letter make a sound E.G: c</a:t>
          </a:r>
          <a:r>
            <a:rPr lang="en-US" sz="2500" u="sng" kern="1200"/>
            <a:t>ar</a:t>
          </a:r>
          <a:endParaRPr lang="en-US" sz="2500" kern="1200"/>
        </a:p>
      </dsp:txBody>
      <dsp:txXfrm>
        <a:off x="1864015" y="4035355"/>
        <a:ext cx="4933659" cy="1613866"/>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03E1D21-FFC0-49FC-A155-82E11B558378}" type="datetimeFigureOut">
              <a:rPr lang="en-GB" smtClean="0"/>
              <a:t>06/02/2024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E0BD62A-88C6-4845-A076-EEB1C6E6606A}" type="slidenum">
              <a:rPr lang="en-GB" smtClean="0"/>
              <a:t>‹#›</a:t>
            </a:fld>
            <a:endParaRPr lang="en-GB"/>
          </a:p>
        </p:txBody>
      </p:sp>
    </p:spTree>
    <p:extLst>
      <p:ext uri="{BB962C8B-B14F-4D97-AF65-F5344CB8AC3E}">
        <p14:creationId xmlns:p14="http://schemas.microsoft.com/office/powerpoint/2010/main" val="40388494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Section 1 – Phase 3 phonemes</a:t>
            </a:r>
            <a:endParaRPr lang="en-GB" dirty="0"/>
          </a:p>
        </p:txBody>
      </p:sp>
      <p:sp>
        <p:nvSpPr>
          <p:cNvPr id="4" name="Slide Number Placeholder 3"/>
          <p:cNvSpPr>
            <a:spLocks noGrp="1"/>
          </p:cNvSpPr>
          <p:nvPr>
            <p:ph type="sldNum" sz="quarter" idx="5"/>
          </p:nvPr>
        </p:nvSpPr>
        <p:spPr/>
        <p:txBody>
          <a:bodyPr/>
          <a:lstStyle/>
          <a:p>
            <a:fld id="{9E0BD62A-88C6-4845-A076-EEB1C6E6606A}" type="slidenum">
              <a:rPr lang="en-GB" smtClean="0"/>
              <a:t>6</a:t>
            </a:fld>
            <a:endParaRPr lang="en-GB"/>
          </a:p>
        </p:txBody>
      </p:sp>
    </p:spTree>
    <p:extLst>
      <p:ext uri="{BB962C8B-B14F-4D97-AF65-F5344CB8AC3E}">
        <p14:creationId xmlns:p14="http://schemas.microsoft.com/office/powerpoint/2010/main" val="32474804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Section 2 – phase 5 / alternatives phonemes</a:t>
            </a:r>
            <a:endParaRPr lang="en-GB" dirty="0"/>
          </a:p>
        </p:txBody>
      </p:sp>
      <p:sp>
        <p:nvSpPr>
          <p:cNvPr id="4" name="Slide Number Placeholder 3"/>
          <p:cNvSpPr>
            <a:spLocks noGrp="1"/>
          </p:cNvSpPr>
          <p:nvPr>
            <p:ph type="sldNum" sz="quarter" idx="5"/>
          </p:nvPr>
        </p:nvSpPr>
        <p:spPr/>
        <p:txBody>
          <a:bodyPr/>
          <a:lstStyle/>
          <a:p>
            <a:fld id="{9E0BD62A-88C6-4845-A076-EEB1C6E6606A}" type="slidenum">
              <a:rPr lang="en-GB" smtClean="0"/>
              <a:t>8</a:t>
            </a:fld>
            <a:endParaRPr lang="en-GB"/>
          </a:p>
        </p:txBody>
      </p:sp>
    </p:spTree>
    <p:extLst>
      <p:ext uri="{BB962C8B-B14F-4D97-AF65-F5344CB8AC3E}">
        <p14:creationId xmlns:p14="http://schemas.microsoft.com/office/powerpoint/2010/main" val="42571683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3 phoneme hold </a:t>
            </a:r>
          </a:p>
          <a:p>
            <a:endParaRPr lang="en-GB" dirty="0"/>
          </a:p>
        </p:txBody>
      </p:sp>
      <p:sp>
        <p:nvSpPr>
          <p:cNvPr id="4" name="Slide Number Placeholder 3"/>
          <p:cNvSpPr>
            <a:spLocks noGrp="1"/>
          </p:cNvSpPr>
          <p:nvPr>
            <p:ph type="sldNum" sz="quarter" idx="5"/>
          </p:nvPr>
        </p:nvSpPr>
        <p:spPr/>
        <p:txBody>
          <a:bodyPr/>
          <a:lstStyle/>
          <a:p>
            <a:fld id="{9E0BD62A-88C6-4845-A076-EEB1C6E6606A}" type="slidenum">
              <a:rPr lang="en-GB" smtClean="0"/>
              <a:t>9</a:t>
            </a:fld>
            <a:endParaRPr lang="en-GB"/>
          </a:p>
        </p:txBody>
      </p:sp>
    </p:spTree>
    <p:extLst>
      <p:ext uri="{BB962C8B-B14F-4D97-AF65-F5344CB8AC3E}">
        <p14:creationId xmlns:p14="http://schemas.microsoft.com/office/powerpoint/2010/main" val="23505598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73D6439-A01B-4FE3-A206-A16A77512BA4}" type="datetimeFigureOut">
              <a:rPr lang="en-GB" smtClean="0"/>
              <a:t>06/02/2024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E80CB9-A585-4D3F-80CA-3D0D08797A43}" type="slidenum">
              <a:rPr lang="en-GB" smtClean="0"/>
              <a:t>‹#›</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38410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73D6439-A01B-4FE3-A206-A16A77512BA4}" type="datetimeFigureOut">
              <a:rPr lang="en-GB" smtClean="0"/>
              <a:t>06/02/2024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E80CB9-A585-4D3F-80CA-3D0D08797A43}" type="slidenum">
              <a:rPr lang="en-GB" smtClean="0"/>
              <a:t>‹#›</a:t>
            </a:fld>
            <a:endParaRPr lang="en-GB"/>
          </a:p>
        </p:txBody>
      </p:sp>
    </p:spTree>
    <p:extLst>
      <p:ext uri="{BB962C8B-B14F-4D97-AF65-F5344CB8AC3E}">
        <p14:creationId xmlns:p14="http://schemas.microsoft.com/office/powerpoint/2010/main" val="1834602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73D6439-A01B-4FE3-A206-A16A77512BA4}" type="datetimeFigureOut">
              <a:rPr lang="en-GB" smtClean="0"/>
              <a:t>06/02/2024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E80CB9-A585-4D3F-80CA-3D0D08797A43}" type="slidenum">
              <a:rPr lang="en-GB" smtClean="0"/>
              <a:t>‹#›</a:t>
            </a:fld>
            <a:endParaRPr lang="en-GB"/>
          </a:p>
        </p:txBody>
      </p:sp>
    </p:spTree>
    <p:extLst>
      <p:ext uri="{BB962C8B-B14F-4D97-AF65-F5344CB8AC3E}">
        <p14:creationId xmlns:p14="http://schemas.microsoft.com/office/powerpoint/2010/main" val="38631037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73D6439-A01B-4FE3-A206-A16A77512BA4}" type="datetimeFigureOut">
              <a:rPr lang="en-GB" smtClean="0"/>
              <a:t>06/02/2024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E80CB9-A585-4D3F-80CA-3D0D08797A43}" type="slidenum">
              <a:rPr lang="en-GB" smtClean="0"/>
              <a:t>‹#›</a:t>
            </a:fld>
            <a:endParaRPr lang="en-GB"/>
          </a:p>
        </p:txBody>
      </p:sp>
    </p:spTree>
    <p:extLst>
      <p:ext uri="{BB962C8B-B14F-4D97-AF65-F5344CB8AC3E}">
        <p14:creationId xmlns:p14="http://schemas.microsoft.com/office/powerpoint/2010/main" val="15035374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73D6439-A01B-4FE3-A206-A16A77512BA4}" type="datetimeFigureOut">
              <a:rPr lang="en-GB" smtClean="0"/>
              <a:t>06/02/2024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E80CB9-A585-4D3F-80CA-3D0D08797A43}" type="slidenum">
              <a:rPr lang="en-GB" smtClean="0"/>
              <a:t>‹#›</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502191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73D6439-A01B-4FE3-A206-A16A77512BA4}" type="datetimeFigureOut">
              <a:rPr lang="en-GB" smtClean="0"/>
              <a:t>06/02/2024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BE80CB9-A585-4D3F-80CA-3D0D08797A43}" type="slidenum">
              <a:rPr lang="en-GB" smtClean="0"/>
              <a:t>‹#›</a:t>
            </a:fld>
            <a:endParaRPr lang="en-GB"/>
          </a:p>
        </p:txBody>
      </p:sp>
    </p:spTree>
    <p:extLst>
      <p:ext uri="{BB962C8B-B14F-4D97-AF65-F5344CB8AC3E}">
        <p14:creationId xmlns:p14="http://schemas.microsoft.com/office/powerpoint/2010/main" val="10422803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73D6439-A01B-4FE3-A206-A16A77512BA4}" type="datetimeFigureOut">
              <a:rPr lang="en-GB" smtClean="0"/>
              <a:t>06/02/2024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BE80CB9-A585-4D3F-80CA-3D0D08797A43}" type="slidenum">
              <a:rPr lang="en-GB" smtClean="0"/>
              <a:t>‹#›</a:t>
            </a:fld>
            <a:endParaRPr lang="en-GB"/>
          </a:p>
        </p:txBody>
      </p:sp>
    </p:spTree>
    <p:extLst>
      <p:ext uri="{BB962C8B-B14F-4D97-AF65-F5344CB8AC3E}">
        <p14:creationId xmlns:p14="http://schemas.microsoft.com/office/powerpoint/2010/main" val="20109038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73D6439-A01B-4FE3-A206-A16A77512BA4}" type="datetimeFigureOut">
              <a:rPr lang="en-GB" smtClean="0"/>
              <a:t>06/02/2024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BE80CB9-A585-4D3F-80CA-3D0D08797A43}" type="slidenum">
              <a:rPr lang="en-GB" smtClean="0"/>
              <a:t>‹#›</a:t>
            </a:fld>
            <a:endParaRPr lang="en-GB"/>
          </a:p>
        </p:txBody>
      </p:sp>
    </p:spTree>
    <p:extLst>
      <p:ext uri="{BB962C8B-B14F-4D97-AF65-F5344CB8AC3E}">
        <p14:creationId xmlns:p14="http://schemas.microsoft.com/office/powerpoint/2010/main" val="9674255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173D6439-A01B-4FE3-A206-A16A77512BA4}" type="datetimeFigureOut">
              <a:rPr lang="en-GB" smtClean="0"/>
              <a:t>06/02/2024</a:t>
            </a:fld>
            <a:endParaRPr lang="en-GB"/>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GB"/>
          </a:p>
        </p:txBody>
      </p:sp>
      <p:sp>
        <p:nvSpPr>
          <p:cNvPr id="9" name="Slide Number Placeholder 8"/>
          <p:cNvSpPr>
            <a:spLocks noGrp="1"/>
          </p:cNvSpPr>
          <p:nvPr>
            <p:ph type="sldNum" sz="quarter" idx="12"/>
          </p:nvPr>
        </p:nvSpPr>
        <p:spPr/>
        <p:txBody>
          <a:bodyPr/>
          <a:lstStyle/>
          <a:p>
            <a:fld id="{2BE80CB9-A585-4D3F-80CA-3D0D08797A43}" type="slidenum">
              <a:rPr lang="en-GB" smtClean="0"/>
              <a:t>‹#›</a:t>
            </a:fld>
            <a:endParaRPr lang="en-GB"/>
          </a:p>
        </p:txBody>
      </p:sp>
    </p:spTree>
    <p:extLst>
      <p:ext uri="{BB962C8B-B14F-4D97-AF65-F5344CB8AC3E}">
        <p14:creationId xmlns:p14="http://schemas.microsoft.com/office/powerpoint/2010/main" val="6243638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173D6439-A01B-4FE3-A206-A16A77512BA4}" type="datetimeFigureOut">
              <a:rPr lang="en-GB" smtClean="0"/>
              <a:t>06/02/2024</a:t>
            </a:fld>
            <a:endParaRPr lang="en-GB"/>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GB"/>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2BE80CB9-A585-4D3F-80CA-3D0D08797A43}" type="slidenum">
              <a:rPr lang="en-GB" smtClean="0"/>
              <a:t>‹#›</a:t>
            </a:fld>
            <a:endParaRPr lang="en-GB"/>
          </a:p>
        </p:txBody>
      </p:sp>
    </p:spTree>
    <p:extLst>
      <p:ext uri="{BB962C8B-B14F-4D97-AF65-F5344CB8AC3E}">
        <p14:creationId xmlns:p14="http://schemas.microsoft.com/office/powerpoint/2010/main" val="8611922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73D6439-A01B-4FE3-A206-A16A77512BA4}" type="datetimeFigureOut">
              <a:rPr lang="en-GB" smtClean="0"/>
              <a:t>06/02/2024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BE80CB9-A585-4D3F-80CA-3D0D08797A43}" type="slidenum">
              <a:rPr lang="en-GB" smtClean="0"/>
              <a:t>‹#›</a:t>
            </a:fld>
            <a:endParaRPr lang="en-GB"/>
          </a:p>
        </p:txBody>
      </p:sp>
    </p:spTree>
    <p:extLst>
      <p:ext uri="{BB962C8B-B14F-4D97-AF65-F5344CB8AC3E}">
        <p14:creationId xmlns:p14="http://schemas.microsoft.com/office/powerpoint/2010/main" val="16022163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173D6439-A01B-4FE3-A206-A16A77512BA4}" type="datetimeFigureOut">
              <a:rPr lang="en-GB" smtClean="0"/>
              <a:t>06/02/2024</a:t>
            </a:fld>
            <a:endParaRPr lang="en-GB"/>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GB"/>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2BE80CB9-A585-4D3F-80CA-3D0D08797A43}" type="slidenum">
              <a:rPr lang="en-GB" smtClean="0"/>
              <a:t>‹#›</a:t>
            </a:fld>
            <a:endParaRPr lang="en-GB"/>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86323907"/>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Year 1 Phonics screening test</a:t>
            </a:r>
            <a:endParaRPr lang="en-GB" dirty="0"/>
          </a:p>
        </p:txBody>
      </p:sp>
      <p:sp>
        <p:nvSpPr>
          <p:cNvPr id="3" name="Subtitle 2"/>
          <p:cNvSpPr>
            <a:spLocks noGrp="1"/>
          </p:cNvSpPr>
          <p:nvPr>
            <p:ph type="subTitle" idx="1"/>
          </p:nvPr>
        </p:nvSpPr>
        <p:spPr/>
        <p:txBody>
          <a:bodyPr/>
          <a:lstStyle/>
          <a:p>
            <a:r>
              <a:rPr lang="en-US" dirty="0"/>
              <a:t>February 2024</a:t>
            </a:r>
            <a:endParaRPr lang="en-GB" dirty="0"/>
          </a:p>
        </p:txBody>
      </p:sp>
    </p:spTree>
    <p:extLst>
      <p:ext uri="{BB962C8B-B14F-4D97-AF65-F5344CB8AC3E}">
        <p14:creationId xmlns:p14="http://schemas.microsoft.com/office/powerpoint/2010/main" val="35865722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B5993E2-C02B-4335-ABA5-D8EC465551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0B801A2-5622-4BE8-9AD2-C337A2CD0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p:cNvSpPr>
            <a:spLocks noGrp="1"/>
          </p:cNvSpPr>
          <p:nvPr>
            <p:ph type="title"/>
          </p:nvPr>
        </p:nvSpPr>
        <p:spPr>
          <a:xfrm>
            <a:off x="492370" y="516835"/>
            <a:ext cx="3084844" cy="5772840"/>
          </a:xfrm>
        </p:spPr>
        <p:txBody>
          <a:bodyPr anchor="ctr">
            <a:normAutofit/>
          </a:bodyPr>
          <a:lstStyle/>
          <a:p>
            <a:r>
              <a:rPr lang="en-US" sz="3600">
                <a:solidFill>
                  <a:srgbClr val="FFFFFF"/>
                </a:solidFill>
              </a:rPr>
              <a:t>Understand how the children will be prepared for the test</a:t>
            </a:r>
            <a:br>
              <a:rPr lang="en-US" sz="3600">
                <a:solidFill>
                  <a:srgbClr val="FFFFFF"/>
                </a:solidFill>
              </a:rPr>
            </a:br>
            <a:endParaRPr lang="en-GB" sz="3600">
              <a:solidFill>
                <a:srgbClr val="FFFFFF"/>
              </a:solidFill>
            </a:endParaRPr>
          </a:p>
        </p:txBody>
      </p:sp>
      <p:sp>
        <p:nvSpPr>
          <p:cNvPr id="13" name="Rectangle 12">
            <a:extLst>
              <a:ext uri="{FF2B5EF4-FFF2-40B4-BE49-F238E27FC236}">
                <a16:creationId xmlns:a16="http://schemas.microsoft.com/office/drawing/2014/main" id="{B7AF614F-5BC3-4086-99F5-B87C5847A0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graphicFrame>
        <p:nvGraphicFramePr>
          <p:cNvPr id="5" name="Content Placeholder 2">
            <a:extLst>
              <a:ext uri="{FF2B5EF4-FFF2-40B4-BE49-F238E27FC236}">
                <a16:creationId xmlns:a16="http://schemas.microsoft.com/office/drawing/2014/main" id="{A5FE3121-C930-9E6A-6DEE-3359B79F3FEC}"/>
              </a:ext>
            </a:extLst>
          </p:cNvPr>
          <p:cNvGraphicFramePr>
            <a:graphicFrameLocks noGrp="1"/>
          </p:cNvGraphicFramePr>
          <p:nvPr>
            <p:ph idx="1"/>
            <p:extLst>
              <p:ext uri="{D42A27DB-BD31-4B8C-83A1-F6EECF244321}">
                <p14:modId xmlns:p14="http://schemas.microsoft.com/office/powerpoint/2010/main" val="3841276885"/>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346664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B5993E2-C02B-4335-ABA5-D8EC465551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0B801A2-5622-4BE8-9AD2-C337A2CD0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p:cNvSpPr>
            <a:spLocks noGrp="1"/>
          </p:cNvSpPr>
          <p:nvPr>
            <p:ph type="title"/>
          </p:nvPr>
        </p:nvSpPr>
        <p:spPr>
          <a:xfrm>
            <a:off x="492370" y="516835"/>
            <a:ext cx="3084844" cy="5772840"/>
          </a:xfrm>
        </p:spPr>
        <p:txBody>
          <a:bodyPr anchor="ctr">
            <a:normAutofit/>
          </a:bodyPr>
          <a:lstStyle/>
          <a:p>
            <a:r>
              <a:rPr lang="en-US" sz="3600">
                <a:solidFill>
                  <a:srgbClr val="FFFFFF"/>
                </a:solidFill>
              </a:rPr>
              <a:t>Understand how you can support your child at home</a:t>
            </a:r>
            <a:endParaRPr lang="en-GB" sz="3600">
              <a:solidFill>
                <a:srgbClr val="FFFFFF"/>
              </a:solidFill>
            </a:endParaRPr>
          </a:p>
        </p:txBody>
      </p:sp>
      <p:sp>
        <p:nvSpPr>
          <p:cNvPr id="13" name="Rectangle 12">
            <a:extLst>
              <a:ext uri="{FF2B5EF4-FFF2-40B4-BE49-F238E27FC236}">
                <a16:creationId xmlns:a16="http://schemas.microsoft.com/office/drawing/2014/main" id="{B7AF614F-5BC3-4086-99F5-B87C5847A0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graphicFrame>
        <p:nvGraphicFramePr>
          <p:cNvPr id="5" name="Content Placeholder 2">
            <a:extLst>
              <a:ext uri="{FF2B5EF4-FFF2-40B4-BE49-F238E27FC236}">
                <a16:creationId xmlns:a16="http://schemas.microsoft.com/office/drawing/2014/main" id="{9973901A-6CDC-727B-95F3-DC73F2052D59}"/>
              </a:ext>
            </a:extLst>
          </p:cNvPr>
          <p:cNvGraphicFramePr>
            <a:graphicFrameLocks noGrp="1"/>
          </p:cNvGraphicFramePr>
          <p:nvPr>
            <p:ph idx="1"/>
            <p:extLst>
              <p:ext uri="{D42A27DB-BD31-4B8C-83A1-F6EECF244321}">
                <p14:modId xmlns:p14="http://schemas.microsoft.com/office/powerpoint/2010/main" val="3197063201"/>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647203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p:cNvSpPr>
            <a:spLocks noGrp="1"/>
          </p:cNvSpPr>
          <p:nvPr>
            <p:ph type="title"/>
          </p:nvPr>
        </p:nvSpPr>
        <p:spPr>
          <a:xfrm>
            <a:off x="492370" y="605896"/>
            <a:ext cx="3084844" cy="5646208"/>
          </a:xfrm>
        </p:spPr>
        <p:txBody>
          <a:bodyPr anchor="ctr">
            <a:normAutofit/>
          </a:bodyPr>
          <a:lstStyle/>
          <a:p>
            <a:r>
              <a:rPr lang="en-US" sz="3600">
                <a:solidFill>
                  <a:srgbClr val="FFFFFF"/>
                </a:solidFill>
              </a:rPr>
              <a:t>Understand how the results will be reported to Parents/Carers?</a:t>
            </a:r>
            <a:br>
              <a:rPr lang="en-US" sz="3600">
                <a:solidFill>
                  <a:srgbClr val="FFFFFF"/>
                </a:solidFill>
              </a:rPr>
            </a:br>
            <a:endParaRPr lang="en-GB" sz="3600">
              <a:solidFill>
                <a:srgbClr val="FFFFFF"/>
              </a:solidFill>
            </a:endParaRPr>
          </a:p>
        </p:txBody>
      </p:sp>
      <p:sp>
        <p:nvSpPr>
          <p:cNvPr id="12" name="Rectangle 11">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3" name="Content Placeholder 2"/>
          <p:cNvSpPr>
            <a:spLocks noGrp="1"/>
          </p:cNvSpPr>
          <p:nvPr>
            <p:ph idx="1"/>
          </p:nvPr>
        </p:nvSpPr>
        <p:spPr>
          <a:xfrm>
            <a:off x="4742016" y="605896"/>
            <a:ext cx="6413663" cy="5646208"/>
          </a:xfrm>
        </p:spPr>
        <p:txBody>
          <a:bodyPr anchor="ctr">
            <a:normAutofit/>
          </a:bodyPr>
          <a:lstStyle/>
          <a:p>
            <a:r>
              <a:rPr lang="en-US" dirty="0"/>
              <a:t>Pass marks will be made available to the school and this information can then be used to know whether the children have passed the test. These results will be collated as a school and submitted to the Local Authority. </a:t>
            </a:r>
          </a:p>
          <a:p>
            <a:r>
              <a:rPr lang="en-US" dirty="0"/>
              <a:t>Results will be shared along with the children's end of year outcomes. </a:t>
            </a:r>
          </a:p>
          <a:p>
            <a:pPr algn="ctr"/>
            <a:r>
              <a:rPr lang="en-US" sz="3200" b="1" u="sng" dirty="0">
                <a:effectLst>
                  <a:outerShdw blurRad="38100" dist="38100" dir="2700000" algn="tl">
                    <a:srgbClr val="000000">
                      <a:alpha val="43137"/>
                    </a:srgbClr>
                  </a:outerShdw>
                </a:effectLst>
              </a:rPr>
              <a:t>2023 91% of our children passed! </a:t>
            </a:r>
          </a:p>
          <a:p>
            <a:pPr algn="ctr"/>
            <a:r>
              <a:rPr lang="en-US" sz="2400" dirty="0">
                <a:effectLst>
                  <a:outerShdw blurRad="38100" dist="38100" dir="2700000" algn="tl">
                    <a:srgbClr val="000000">
                      <a:alpha val="43137"/>
                    </a:srgbClr>
                  </a:outerShdw>
                </a:effectLst>
              </a:rPr>
              <a:t>2023 National average 79% </a:t>
            </a:r>
            <a:endParaRPr lang="en-US" dirty="0"/>
          </a:p>
          <a:p>
            <a:pPr algn="ctr"/>
            <a:endParaRPr lang="en-US" sz="2800" b="1" u="sng"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0972423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p:cNvSpPr>
            <a:spLocks noGrp="1"/>
          </p:cNvSpPr>
          <p:nvPr>
            <p:ph type="title"/>
          </p:nvPr>
        </p:nvSpPr>
        <p:spPr>
          <a:xfrm>
            <a:off x="492370" y="605896"/>
            <a:ext cx="3084844" cy="5646208"/>
          </a:xfrm>
        </p:spPr>
        <p:txBody>
          <a:bodyPr anchor="ctr">
            <a:normAutofit/>
          </a:bodyPr>
          <a:lstStyle/>
          <a:p>
            <a:r>
              <a:rPr lang="en-US" sz="3600">
                <a:solidFill>
                  <a:srgbClr val="FFFFFF"/>
                </a:solidFill>
              </a:rPr>
              <a:t>What happens if your child does not pass the phonics test in Year 1?</a:t>
            </a:r>
            <a:br>
              <a:rPr lang="en-US" sz="3600">
                <a:solidFill>
                  <a:srgbClr val="FFFFFF"/>
                </a:solidFill>
              </a:rPr>
            </a:br>
            <a:endParaRPr lang="en-GB" sz="3600">
              <a:solidFill>
                <a:srgbClr val="FFFFFF"/>
              </a:solidFill>
            </a:endParaRPr>
          </a:p>
        </p:txBody>
      </p:sp>
      <p:sp>
        <p:nvSpPr>
          <p:cNvPr id="12" name="Rectangle 11">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3" name="Content Placeholder 2"/>
          <p:cNvSpPr>
            <a:spLocks noGrp="1"/>
          </p:cNvSpPr>
          <p:nvPr>
            <p:ph idx="1"/>
          </p:nvPr>
        </p:nvSpPr>
        <p:spPr>
          <a:xfrm>
            <a:off x="4742016" y="605896"/>
            <a:ext cx="6413663" cy="5646208"/>
          </a:xfrm>
        </p:spPr>
        <p:txBody>
          <a:bodyPr anchor="ctr">
            <a:normAutofit/>
          </a:bodyPr>
          <a:lstStyle/>
          <a:p>
            <a:r>
              <a:rPr lang="en-US" b="1"/>
              <a:t>DO NOT WORRY!</a:t>
            </a:r>
          </a:p>
          <a:p>
            <a:r>
              <a:rPr lang="en-US"/>
              <a:t>We are interested in providing your children with a skill which will help them become readers, not pass a phonics test. Whilst we will do everything we can to give them the best opportunities of passing, if they don’t the test will be re-administered when the child is in Year 2. </a:t>
            </a:r>
          </a:p>
          <a:p>
            <a:r>
              <a:rPr lang="en-US"/>
              <a:t>Over this year, children may require some intervention to support their phonics. </a:t>
            </a:r>
            <a:endParaRPr lang="en-GB"/>
          </a:p>
        </p:txBody>
      </p:sp>
    </p:spTree>
    <p:extLst>
      <p:ext uri="{BB962C8B-B14F-4D97-AF65-F5344CB8AC3E}">
        <p14:creationId xmlns:p14="http://schemas.microsoft.com/office/powerpoint/2010/main" val="32025311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E4490D0-3672-446A-AC12-B4830333BD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12" name="Rectangle 11">
            <a:extLst>
              <a:ext uri="{FF2B5EF4-FFF2-40B4-BE49-F238E27FC236}">
                <a16:creationId xmlns:a16="http://schemas.microsoft.com/office/drawing/2014/main" id="{39CB82C2-DF65-4EC1-8280-F201D50F57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cxnSp>
        <p:nvCxnSpPr>
          <p:cNvPr id="14" name="Straight Connector 13">
            <a:extLst>
              <a:ext uri="{FF2B5EF4-FFF2-40B4-BE49-F238E27FC236}">
                <a16:creationId xmlns:a16="http://schemas.microsoft.com/office/drawing/2014/main" id="{7E1D4427-852B-4B37-8E76-0E9F1810BA2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16" name="Rectangle 15">
            <a:extLst>
              <a:ext uri="{FF2B5EF4-FFF2-40B4-BE49-F238E27FC236}">
                <a16:creationId xmlns:a16="http://schemas.microsoft.com/office/drawing/2014/main" id="{EB1836F0-F9E0-4D93-9BDD-7EEC6EA05F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3343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FFBB1A3-2B8D-1BB5-D14E-420BF613F454}"/>
              </a:ext>
            </a:extLst>
          </p:cNvPr>
          <p:cNvSpPr>
            <a:spLocks noGrp="1"/>
          </p:cNvSpPr>
          <p:nvPr>
            <p:ph type="title"/>
          </p:nvPr>
        </p:nvSpPr>
        <p:spPr>
          <a:xfrm>
            <a:off x="5289754" y="639097"/>
            <a:ext cx="6253317" cy="3686015"/>
          </a:xfrm>
        </p:spPr>
        <p:txBody>
          <a:bodyPr vert="horz" lIns="91440" tIns="45720" rIns="91440" bIns="45720" rtlCol="0" anchor="b">
            <a:normAutofit/>
          </a:bodyPr>
          <a:lstStyle/>
          <a:p>
            <a:r>
              <a:rPr lang="en-US" sz="8000" dirty="0">
                <a:solidFill>
                  <a:schemeClr val="tx1">
                    <a:lumMod val="85000"/>
                    <a:lumOff val="15000"/>
                  </a:schemeClr>
                </a:solidFill>
              </a:rPr>
              <a:t>Learning videos </a:t>
            </a:r>
          </a:p>
        </p:txBody>
      </p:sp>
      <p:pic>
        <p:nvPicPr>
          <p:cNvPr id="7" name="Graphic 6" descr="Video camera">
            <a:extLst>
              <a:ext uri="{FF2B5EF4-FFF2-40B4-BE49-F238E27FC236}">
                <a16:creationId xmlns:a16="http://schemas.microsoft.com/office/drawing/2014/main" id="{4954C58A-DC13-D055-1C10-9E3422056E1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3999" y="1163529"/>
            <a:ext cx="4001315" cy="4001315"/>
          </a:xfrm>
          <a:prstGeom prst="rect">
            <a:avLst/>
          </a:prstGeom>
        </p:spPr>
      </p:pic>
      <p:cxnSp>
        <p:nvCxnSpPr>
          <p:cNvPr id="18" name="Straight Connector 17">
            <a:extLst>
              <a:ext uri="{FF2B5EF4-FFF2-40B4-BE49-F238E27FC236}">
                <a16:creationId xmlns:a16="http://schemas.microsoft.com/office/drawing/2014/main" id="{7A49EFD3-A806-4D59-99F1-AA9AFAE4EF7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447071" y="4343400"/>
            <a:ext cx="5636107" cy="0"/>
          </a:xfrm>
          <a:prstGeom prst="line">
            <a:avLst/>
          </a:prstGeom>
          <a:ln w="6350">
            <a:solidFill>
              <a:schemeClr val="tx2">
                <a:alpha val="90000"/>
              </a:schemeClr>
            </a:solidFill>
          </a:ln>
        </p:spPr>
        <p:style>
          <a:lnRef idx="1">
            <a:schemeClr val="accent1"/>
          </a:lnRef>
          <a:fillRef idx="0">
            <a:schemeClr val="accent1"/>
          </a:fillRef>
          <a:effectRef idx="0">
            <a:schemeClr val="accent1"/>
          </a:effectRef>
          <a:fontRef idx="minor">
            <a:schemeClr val="tx1"/>
          </a:fontRef>
        </p:style>
      </p:cxnSp>
      <p:sp>
        <p:nvSpPr>
          <p:cNvPr id="20" name="Rectangle 19">
            <a:extLst>
              <a:ext uri="{FF2B5EF4-FFF2-40B4-BE49-F238E27FC236}">
                <a16:creationId xmlns:a16="http://schemas.microsoft.com/office/drawing/2014/main" id="{6D2F28D1-82F9-40FE-935C-85ECF7660D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2" name="Rectangle 21">
            <a:extLst>
              <a:ext uri="{FF2B5EF4-FFF2-40B4-BE49-F238E27FC236}">
                <a16:creationId xmlns:a16="http://schemas.microsoft.com/office/drawing/2014/main" id="{4B670E93-2F53-48FC-AB6C-E99E22D17F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Tree>
    <p:extLst>
      <p:ext uri="{BB962C8B-B14F-4D97-AF65-F5344CB8AC3E}">
        <p14:creationId xmlns:p14="http://schemas.microsoft.com/office/powerpoint/2010/main" val="14696127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5C8D2C1-DA83-420D-9635-D52CE066B5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11" name="Rectangle 10">
            <a:extLst>
              <a:ext uri="{FF2B5EF4-FFF2-40B4-BE49-F238E27FC236}">
                <a16:creationId xmlns:a16="http://schemas.microsoft.com/office/drawing/2014/main" id="{434F74C9-6A0B-409E-AD1C-45B58BE91B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cxnSp>
        <p:nvCxnSpPr>
          <p:cNvPr id="13" name="Straight Connector 12">
            <a:extLst>
              <a:ext uri="{FF2B5EF4-FFF2-40B4-BE49-F238E27FC236}">
                <a16:creationId xmlns:a16="http://schemas.microsoft.com/office/drawing/2014/main" id="{F5486A9D-1265-4B57-91E6-68E666B978B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5" name="Picture 4" descr="Yellow question mark">
            <a:extLst>
              <a:ext uri="{FF2B5EF4-FFF2-40B4-BE49-F238E27FC236}">
                <a16:creationId xmlns:a16="http://schemas.microsoft.com/office/drawing/2014/main" id="{17DA3675-07E4-7E5C-C05F-E4E9C4EB2B73}"/>
              </a:ext>
            </a:extLst>
          </p:cNvPr>
          <p:cNvPicPr>
            <a:picLocks noChangeAspect="1"/>
          </p:cNvPicPr>
          <p:nvPr/>
        </p:nvPicPr>
        <p:blipFill rotWithShape="1">
          <a:blip r:embed="rId2"/>
          <a:srcRect t="7998" b="24812"/>
          <a:stretch/>
        </p:blipFill>
        <p:spPr>
          <a:xfrm>
            <a:off x="-32" y="10"/>
            <a:ext cx="12192031" cy="4915066"/>
          </a:xfrm>
          <a:prstGeom prst="rect">
            <a:avLst/>
          </a:prstGeom>
        </p:spPr>
      </p:pic>
      <p:sp>
        <p:nvSpPr>
          <p:cNvPr id="15" name="Rectangle 14">
            <a:extLst>
              <a:ext uri="{FF2B5EF4-FFF2-40B4-BE49-F238E27FC236}">
                <a16:creationId xmlns:a16="http://schemas.microsoft.com/office/drawing/2014/main" id="{B76D919A-FC3E-4B4E-BAF0-ED6CFB8DC4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a:extLst>
              <a:ext uri="{FF2B5EF4-FFF2-40B4-BE49-F238E27FC236}">
                <a16:creationId xmlns:a16="http://schemas.microsoft.com/office/drawing/2014/main" id="{C2C82712-8EB4-6B1C-6504-646F105A90F3}"/>
              </a:ext>
            </a:extLst>
          </p:cNvPr>
          <p:cNvSpPr>
            <a:spLocks noGrp="1"/>
          </p:cNvSpPr>
          <p:nvPr>
            <p:ph type="title"/>
          </p:nvPr>
        </p:nvSpPr>
        <p:spPr>
          <a:xfrm>
            <a:off x="1065197" y="5120640"/>
            <a:ext cx="10058400" cy="822960"/>
          </a:xfrm>
        </p:spPr>
        <p:txBody>
          <a:bodyPr vert="horz" lIns="91440" tIns="45720" rIns="91440" bIns="45720" rtlCol="0" anchor="b">
            <a:normAutofit/>
          </a:bodyPr>
          <a:lstStyle/>
          <a:p>
            <a:r>
              <a:rPr lang="en-US" sz="3600">
                <a:solidFill>
                  <a:srgbClr val="FFFFFF"/>
                </a:solidFill>
              </a:rPr>
              <a:t>Questions?</a:t>
            </a:r>
          </a:p>
        </p:txBody>
      </p:sp>
      <p:sp>
        <p:nvSpPr>
          <p:cNvPr id="17" name="Rectangle 16">
            <a:extLst>
              <a:ext uri="{FF2B5EF4-FFF2-40B4-BE49-F238E27FC236}">
                <a16:creationId xmlns:a16="http://schemas.microsoft.com/office/drawing/2014/main" id="{8F66ACBD-1C82-4782-AA7C-05504DD7DE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Tree>
    <p:extLst>
      <p:ext uri="{BB962C8B-B14F-4D97-AF65-F5344CB8AC3E}">
        <p14:creationId xmlns:p14="http://schemas.microsoft.com/office/powerpoint/2010/main" val="30302270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Aims	</a:t>
            </a:r>
            <a:endParaRPr lang="en-GB" dirty="0"/>
          </a:p>
        </p:txBody>
      </p:sp>
      <p:sp>
        <p:nvSpPr>
          <p:cNvPr id="3" name="Content Placeholder 2"/>
          <p:cNvSpPr>
            <a:spLocks noGrp="1"/>
          </p:cNvSpPr>
          <p:nvPr>
            <p:ph idx="1"/>
          </p:nvPr>
        </p:nvSpPr>
        <p:spPr/>
        <p:txBody>
          <a:bodyPr/>
          <a:lstStyle/>
          <a:p>
            <a:r>
              <a:rPr lang="en-US" dirty="0"/>
              <a:t>Have a clear understanding of what the phonics test will look like and when it will take place</a:t>
            </a:r>
          </a:p>
          <a:p>
            <a:r>
              <a:rPr lang="en-US" dirty="0"/>
              <a:t>Understand how the phonics test will be administered</a:t>
            </a:r>
          </a:p>
          <a:p>
            <a:r>
              <a:rPr lang="en-US" dirty="0"/>
              <a:t>Understand how the children will be prepared for the test</a:t>
            </a:r>
          </a:p>
          <a:p>
            <a:r>
              <a:rPr lang="en-US" dirty="0"/>
              <a:t>Understand how you can support your child at home</a:t>
            </a:r>
          </a:p>
          <a:p>
            <a:r>
              <a:rPr lang="en-US" dirty="0"/>
              <a:t>Understand how the results will be reported to parents</a:t>
            </a:r>
          </a:p>
          <a:p>
            <a:r>
              <a:rPr lang="en-US" dirty="0"/>
              <a:t>Understand what happens if your child does not pass the phonics test in Year 1</a:t>
            </a:r>
          </a:p>
        </p:txBody>
      </p:sp>
    </p:spTree>
    <p:extLst>
      <p:ext uri="{BB962C8B-B14F-4D97-AF65-F5344CB8AC3E}">
        <p14:creationId xmlns:p14="http://schemas.microsoft.com/office/powerpoint/2010/main" val="455727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Have a clear understanding of what the phonics test will look like</a:t>
            </a:r>
            <a:br>
              <a:rPr lang="en-US" dirty="0"/>
            </a:br>
            <a:endParaRPr lang="en-GB" dirty="0"/>
          </a:p>
        </p:txBody>
      </p:sp>
      <p:sp>
        <p:nvSpPr>
          <p:cNvPr id="3" name="Content Placeholder 2"/>
          <p:cNvSpPr>
            <a:spLocks noGrp="1"/>
          </p:cNvSpPr>
          <p:nvPr>
            <p:ph idx="1"/>
          </p:nvPr>
        </p:nvSpPr>
        <p:spPr>
          <a:xfrm>
            <a:off x="1154954" y="2603499"/>
            <a:ext cx="10671286" cy="4032431"/>
          </a:xfrm>
        </p:spPr>
        <p:txBody>
          <a:bodyPr>
            <a:normAutofit/>
          </a:bodyPr>
          <a:lstStyle/>
          <a:p>
            <a:r>
              <a:rPr lang="en-US" sz="2800" dirty="0"/>
              <a:t>The test will be administered during the week beginning 10</a:t>
            </a:r>
            <a:r>
              <a:rPr lang="en-US" sz="2800" baseline="30000" dirty="0"/>
              <a:t>th</a:t>
            </a:r>
            <a:r>
              <a:rPr lang="en-US" sz="2800" dirty="0"/>
              <a:t> June 2024. During this week children will access the test on a 1:1 basis. </a:t>
            </a:r>
          </a:p>
          <a:p>
            <a:r>
              <a:rPr lang="en-US" sz="2800" dirty="0"/>
              <a:t>The test is purely testing their phonics knowledge.</a:t>
            </a:r>
          </a:p>
          <a:p>
            <a:r>
              <a:rPr lang="en-US" sz="2800" dirty="0"/>
              <a:t>The test is made up of 40 words, 20 of which are real and 20 words known as pseudo words (made up words) which the children will be asked to read.</a:t>
            </a:r>
          </a:p>
          <a:p>
            <a:endParaRPr lang="en-US" sz="2800" dirty="0"/>
          </a:p>
          <a:p>
            <a:endParaRPr lang="en-GB" dirty="0"/>
          </a:p>
        </p:txBody>
      </p:sp>
    </p:spTree>
    <p:extLst>
      <p:ext uri="{BB962C8B-B14F-4D97-AF65-F5344CB8AC3E}">
        <p14:creationId xmlns:p14="http://schemas.microsoft.com/office/powerpoint/2010/main" val="6268005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E4490D0-3672-446A-AC12-B4830333BD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11" name="Rectangle 10">
            <a:extLst>
              <a:ext uri="{FF2B5EF4-FFF2-40B4-BE49-F238E27FC236}">
                <a16:creationId xmlns:a16="http://schemas.microsoft.com/office/drawing/2014/main" id="{39CB82C2-DF65-4EC1-8280-F201D50F57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cxnSp>
        <p:nvCxnSpPr>
          <p:cNvPr id="13" name="Straight Connector 12">
            <a:extLst>
              <a:ext uri="{FF2B5EF4-FFF2-40B4-BE49-F238E27FC236}">
                <a16:creationId xmlns:a16="http://schemas.microsoft.com/office/drawing/2014/main" id="{7E1D4427-852B-4B37-8E76-0E9F1810BA2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15" name="Rectangle 14">
            <a:extLst>
              <a:ext uri="{FF2B5EF4-FFF2-40B4-BE49-F238E27FC236}">
                <a16:creationId xmlns:a16="http://schemas.microsoft.com/office/drawing/2014/main" id="{EB1836F0-F9E0-4D93-9BDD-7EEC6EA05F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3343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p:cNvSpPr txBox="1"/>
          <p:nvPr/>
        </p:nvSpPr>
        <p:spPr>
          <a:xfrm>
            <a:off x="5289754" y="639097"/>
            <a:ext cx="6253317" cy="3686015"/>
          </a:xfrm>
          <a:prstGeom prst="rect">
            <a:avLst/>
          </a:prstGeom>
        </p:spPr>
        <p:txBody>
          <a:bodyPr vert="horz" lIns="91440" tIns="45720" rIns="91440" bIns="45720" rtlCol="0" anchor="b">
            <a:normAutofit/>
          </a:bodyPr>
          <a:lstStyle/>
          <a:p>
            <a:pPr defTabSz="914400">
              <a:lnSpc>
                <a:spcPct val="85000"/>
              </a:lnSpc>
              <a:spcBef>
                <a:spcPct val="0"/>
              </a:spcBef>
              <a:spcAft>
                <a:spcPts val="600"/>
              </a:spcAft>
            </a:pPr>
            <a:r>
              <a:rPr lang="en-US" sz="8000" spc="-50">
                <a:solidFill>
                  <a:schemeClr val="tx1">
                    <a:lumMod val="85000"/>
                    <a:lumOff val="15000"/>
                  </a:schemeClr>
                </a:solidFill>
                <a:latin typeface="+mj-lt"/>
                <a:ea typeface="+mj-ea"/>
                <a:cs typeface="+mj-cs"/>
              </a:rPr>
              <a:t>Example paper</a:t>
            </a:r>
          </a:p>
        </p:txBody>
      </p:sp>
      <p:pic>
        <p:nvPicPr>
          <p:cNvPr id="4" name="Picture 3"/>
          <p:cNvPicPr>
            <a:picLocks noChangeAspect="1"/>
          </p:cNvPicPr>
          <p:nvPr/>
        </p:nvPicPr>
        <p:blipFill>
          <a:blip r:embed="rId2"/>
          <a:stretch>
            <a:fillRect/>
          </a:stretch>
        </p:blipFill>
        <p:spPr>
          <a:xfrm>
            <a:off x="707981" y="620720"/>
            <a:ext cx="3853351" cy="5086933"/>
          </a:xfrm>
          <a:prstGeom prst="rect">
            <a:avLst/>
          </a:prstGeom>
        </p:spPr>
      </p:pic>
      <p:cxnSp>
        <p:nvCxnSpPr>
          <p:cNvPr id="17" name="Straight Connector 16">
            <a:extLst>
              <a:ext uri="{FF2B5EF4-FFF2-40B4-BE49-F238E27FC236}">
                <a16:creationId xmlns:a16="http://schemas.microsoft.com/office/drawing/2014/main" id="{7A49EFD3-A806-4D59-99F1-AA9AFAE4EF7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447071" y="4343400"/>
            <a:ext cx="5636107" cy="0"/>
          </a:xfrm>
          <a:prstGeom prst="line">
            <a:avLst/>
          </a:prstGeom>
          <a:ln w="6350">
            <a:solidFill>
              <a:schemeClr val="tx2">
                <a:alpha val="90000"/>
              </a:schemeClr>
            </a:solidFill>
          </a:ln>
        </p:spPr>
        <p:style>
          <a:lnRef idx="1">
            <a:schemeClr val="accent1"/>
          </a:lnRef>
          <a:fillRef idx="0">
            <a:schemeClr val="accent1"/>
          </a:fillRef>
          <a:effectRef idx="0">
            <a:schemeClr val="accent1"/>
          </a:effectRef>
          <a:fontRef idx="minor">
            <a:schemeClr val="tx1"/>
          </a:fontRef>
        </p:style>
      </p:cxnSp>
      <p:sp>
        <p:nvSpPr>
          <p:cNvPr id="19" name="Rectangle 18">
            <a:extLst>
              <a:ext uri="{FF2B5EF4-FFF2-40B4-BE49-F238E27FC236}">
                <a16:creationId xmlns:a16="http://schemas.microsoft.com/office/drawing/2014/main" id="{6D2F28D1-82F9-40FE-935C-85ECF7660D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1" name="Rectangle 20">
            <a:extLst>
              <a:ext uri="{FF2B5EF4-FFF2-40B4-BE49-F238E27FC236}">
                <a16:creationId xmlns:a16="http://schemas.microsoft.com/office/drawing/2014/main" id="{4B670E93-2F53-48FC-AB6C-E99E22D17F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Tree>
    <p:extLst>
      <p:ext uri="{BB962C8B-B14F-4D97-AF65-F5344CB8AC3E}">
        <p14:creationId xmlns:p14="http://schemas.microsoft.com/office/powerpoint/2010/main" val="28483456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2579DAE-C141-48DB-810E-C070C30081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9" name="Rectangle 8">
            <a:extLst>
              <a:ext uri="{FF2B5EF4-FFF2-40B4-BE49-F238E27FC236}">
                <a16:creationId xmlns:a16="http://schemas.microsoft.com/office/drawing/2014/main" id="{02FD90C3-6350-4D5B-9738-6E94EDF30F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pic>
        <p:nvPicPr>
          <p:cNvPr id="2" name="Picture 1"/>
          <p:cNvPicPr>
            <a:picLocks noChangeAspect="1"/>
          </p:cNvPicPr>
          <p:nvPr/>
        </p:nvPicPr>
        <p:blipFill>
          <a:blip r:embed="rId2"/>
          <a:stretch>
            <a:fillRect/>
          </a:stretch>
        </p:blipFill>
        <p:spPr>
          <a:xfrm>
            <a:off x="4429426" y="643467"/>
            <a:ext cx="3333148" cy="5050225"/>
          </a:xfrm>
          <a:prstGeom prst="rect">
            <a:avLst/>
          </a:prstGeom>
        </p:spPr>
      </p:pic>
    </p:spTree>
    <p:extLst>
      <p:ext uri="{BB962C8B-B14F-4D97-AF65-F5344CB8AC3E}">
        <p14:creationId xmlns:p14="http://schemas.microsoft.com/office/powerpoint/2010/main" val="20647119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2579DAE-C141-48DB-810E-C070C30081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10" name="Rectangle 9">
            <a:extLst>
              <a:ext uri="{FF2B5EF4-FFF2-40B4-BE49-F238E27FC236}">
                <a16:creationId xmlns:a16="http://schemas.microsoft.com/office/drawing/2014/main" id="{02FD90C3-6350-4D5B-9738-6E94EDF30F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pic>
        <p:nvPicPr>
          <p:cNvPr id="3" name="Picture 2"/>
          <p:cNvPicPr>
            <a:picLocks noChangeAspect="1"/>
          </p:cNvPicPr>
          <p:nvPr/>
        </p:nvPicPr>
        <p:blipFill>
          <a:blip r:embed="rId3"/>
          <a:stretch>
            <a:fillRect/>
          </a:stretch>
        </p:blipFill>
        <p:spPr>
          <a:xfrm>
            <a:off x="4303170" y="643467"/>
            <a:ext cx="3585660" cy="5050225"/>
          </a:xfrm>
          <a:prstGeom prst="rect">
            <a:avLst/>
          </a:prstGeom>
        </p:spPr>
      </p:pic>
    </p:spTree>
    <p:extLst>
      <p:ext uri="{BB962C8B-B14F-4D97-AF65-F5344CB8AC3E}">
        <p14:creationId xmlns:p14="http://schemas.microsoft.com/office/powerpoint/2010/main" val="34143761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C2579DAE-C141-48DB-810E-C070C30081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12" name="Rectangle 11">
            <a:extLst>
              <a:ext uri="{FF2B5EF4-FFF2-40B4-BE49-F238E27FC236}">
                <a16:creationId xmlns:a16="http://schemas.microsoft.com/office/drawing/2014/main" id="{02FD90C3-6350-4D5B-9738-6E94EDF30F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pic>
        <p:nvPicPr>
          <p:cNvPr id="5" name="Picture 4">
            <a:extLst>
              <a:ext uri="{FF2B5EF4-FFF2-40B4-BE49-F238E27FC236}">
                <a16:creationId xmlns:a16="http://schemas.microsoft.com/office/drawing/2014/main" id="{D5FDFE78-ECE5-7C14-A6B2-A6A0EBF53F6B}"/>
              </a:ext>
            </a:extLst>
          </p:cNvPr>
          <p:cNvPicPr>
            <a:picLocks noChangeAspect="1"/>
          </p:cNvPicPr>
          <p:nvPr/>
        </p:nvPicPr>
        <p:blipFill>
          <a:blip r:embed="rId2"/>
          <a:stretch>
            <a:fillRect/>
          </a:stretch>
        </p:blipFill>
        <p:spPr>
          <a:xfrm>
            <a:off x="4315796" y="643467"/>
            <a:ext cx="3560408" cy="5050225"/>
          </a:xfrm>
          <a:prstGeom prst="rect">
            <a:avLst/>
          </a:prstGeom>
        </p:spPr>
      </p:pic>
    </p:spTree>
    <p:extLst>
      <p:ext uri="{BB962C8B-B14F-4D97-AF65-F5344CB8AC3E}">
        <p14:creationId xmlns:p14="http://schemas.microsoft.com/office/powerpoint/2010/main" val="26271411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C2579DAE-C141-48DB-810E-C070C30081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12" name="Rectangle 11">
            <a:extLst>
              <a:ext uri="{FF2B5EF4-FFF2-40B4-BE49-F238E27FC236}">
                <a16:creationId xmlns:a16="http://schemas.microsoft.com/office/drawing/2014/main" id="{02FD90C3-6350-4D5B-9738-6E94EDF30F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pic>
        <p:nvPicPr>
          <p:cNvPr id="5" name="Picture 4">
            <a:extLst>
              <a:ext uri="{FF2B5EF4-FFF2-40B4-BE49-F238E27FC236}">
                <a16:creationId xmlns:a16="http://schemas.microsoft.com/office/drawing/2014/main" id="{5E5C082D-F9F7-9220-1406-ED0D34112B6B}"/>
              </a:ext>
            </a:extLst>
          </p:cNvPr>
          <p:cNvPicPr>
            <a:picLocks noChangeAspect="1"/>
          </p:cNvPicPr>
          <p:nvPr/>
        </p:nvPicPr>
        <p:blipFill>
          <a:blip r:embed="rId3"/>
          <a:stretch>
            <a:fillRect/>
          </a:stretch>
        </p:blipFill>
        <p:spPr>
          <a:xfrm>
            <a:off x="4334734" y="643467"/>
            <a:ext cx="3522531" cy="5050225"/>
          </a:xfrm>
          <a:prstGeom prst="rect">
            <a:avLst/>
          </a:prstGeom>
        </p:spPr>
      </p:pic>
    </p:spTree>
    <p:extLst>
      <p:ext uri="{BB962C8B-B14F-4D97-AF65-F5344CB8AC3E}">
        <p14:creationId xmlns:p14="http://schemas.microsoft.com/office/powerpoint/2010/main" val="3734994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p:cNvSpPr>
            <a:spLocks noGrp="1"/>
          </p:cNvSpPr>
          <p:nvPr>
            <p:ph type="title"/>
          </p:nvPr>
        </p:nvSpPr>
        <p:spPr>
          <a:xfrm>
            <a:off x="492370" y="605896"/>
            <a:ext cx="3084844" cy="5646208"/>
          </a:xfrm>
        </p:spPr>
        <p:txBody>
          <a:bodyPr anchor="ctr">
            <a:normAutofit/>
          </a:bodyPr>
          <a:lstStyle/>
          <a:p>
            <a:r>
              <a:rPr lang="en-US" sz="3600">
                <a:solidFill>
                  <a:srgbClr val="FFFFFF"/>
                </a:solidFill>
              </a:rPr>
              <a:t>Understand how the phonics test will be administered</a:t>
            </a:r>
            <a:br>
              <a:rPr lang="en-US" sz="3600">
                <a:solidFill>
                  <a:srgbClr val="FFFFFF"/>
                </a:solidFill>
              </a:rPr>
            </a:br>
            <a:endParaRPr lang="en-GB" sz="3600">
              <a:solidFill>
                <a:srgbClr val="FFFFFF"/>
              </a:solidFill>
            </a:endParaRPr>
          </a:p>
        </p:txBody>
      </p:sp>
      <p:sp>
        <p:nvSpPr>
          <p:cNvPr id="12" name="Rectangle 11">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3" name="Content Placeholder 2"/>
          <p:cNvSpPr>
            <a:spLocks noGrp="1"/>
          </p:cNvSpPr>
          <p:nvPr>
            <p:ph idx="1"/>
          </p:nvPr>
        </p:nvSpPr>
        <p:spPr>
          <a:xfrm>
            <a:off x="4742016" y="605896"/>
            <a:ext cx="6413663" cy="5646208"/>
          </a:xfrm>
        </p:spPr>
        <p:txBody>
          <a:bodyPr anchor="ctr">
            <a:normAutofit/>
          </a:bodyPr>
          <a:lstStyle/>
          <a:p>
            <a:r>
              <a:rPr lang="en-US"/>
              <a:t>Test will be administered by a familiar adult </a:t>
            </a:r>
          </a:p>
          <a:p>
            <a:r>
              <a:rPr lang="en-US"/>
              <a:t>1:1</a:t>
            </a:r>
          </a:p>
          <a:p>
            <a:r>
              <a:rPr lang="en-US"/>
              <a:t>Quiet space with no distractions</a:t>
            </a:r>
          </a:p>
          <a:p>
            <a:pPr marL="0" indent="0">
              <a:buNone/>
            </a:pPr>
            <a:endParaRPr lang="en-GB"/>
          </a:p>
        </p:txBody>
      </p:sp>
    </p:spTree>
    <p:extLst>
      <p:ext uri="{BB962C8B-B14F-4D97-AF65-F5344CB8AC3E}">
        <p14:creationId xmlns:p14="http://schemas.microsoft.com/office/powerpoint/2010/main" val="1510026973"/>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8945A6625005943B1E4CE5851CE1C1F" ma:contentTypeVersion="18" ma:contentTypeDescription="Create a new document." ma:contentTypeScope="" ma:versionID="9881884b873fac28fb0790a91ec9e160">
  <xsd:schema xmlns:xsd="http://www.w3.org/2001/XMLSchema" xmlns:xs="http://www.w3.org/2001/XMLSchema" xmlns:p="http://schemas.microsoft.com/office/2006/metadata/properties" xmlns:ns2="e069a73e-d90f-4a09-8ad4-39dcc8cba033" xmlns:ns3="1d60b6d6-009e-4825-b90c-bf9fc5fba320" targetNamespace="http://schemas.microsoft.com/office/2006/metadata/properties" ma:root="true" ma:fieldsID="8782d1b78db06aa184efeacd353e2549" ns2:_="" ns3:_="">
    <xsd:import namespace="e069a73e-d90f-4a09-8ad4-39dcc8cba033"/>
    <xsd:import namespace="1d60b6d6-009e-4825-b90c-bf9fc5fba320"/>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LengthInSeconds" minOccurs="0"/>
                <xsd:element ref="ns2:MediaServiceAutoTags" minOccurs="0"/>
                <xsd:element ref="ns2:MediaServiceGenerationTime" minOccurs="0"/>
                <xsd:element ref="ns2:MediaServiceEventHashCode" minOccurs="0"/>
                <xsd:element ref="ns2:lcf76f155ced4ddcb4097134ff3c332f" minOccurs="0"/>
                <xsd:element ref="ns3:TaxCatchAll" minOccurs="0"/>
                <xsd:element ref="ns2:MediaServiceOCR" minOccurs="0"/>
                <xsd:element ref="ns2:MediaServiceObjectDetectorVersions"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069a73e-d90f-4a09-8ad4-39dcc8cba03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Length (seconds)" ma:internalName="MediaLengthInSeconds" ma:readOnly="true">
      <xsd:simpleType>
        <xsd:restriction base="dms:Unknown"/>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0e87ce1e-1814-47b7-bb9c-6fa69c4c788d" ma:termSetId="09814cd3-568e-fe90-9814-8d621ff8fb84" ma:anchorId="fba54fb3-c3e1-fe81-a776-ca4b69148c4d" ma:open="true" ma:isKeyword="false">
      <xsd:complexType>
        <xsd:sequence>
          <xsd:element ref="pc:Terms" minOccurs="0" maxOccurs="1"/>
        </xsd:sequence>
      </xsd:complexType>
    </xsd:element>
    <xsd:element name="MediaServiceOCR" ma:index="22" nillable="true" ma:displayName="Extracted Text" ma:internalName="MediaServiceOCR" ma:readOnly="true">
      <xsd:simpleType>
        <xsd:restriction base="dms:Note">
          <xsd:maxLength value="255"/>
        </xsd:restriction>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Location" ma:index="24" nillable="true" ma:displayName="Location" ma:indexed="true" ma:internalName="MediaServiceLocation"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d60b6d6-009e-4825-b90c-bf9fc5fba320"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3035af0f-2960-4ce3-8103-6b20d7c2c9f9}" ma:internalName="TaxCatchAll" ma:showField="CatchAllData" ma:web="1d60b6d6-009e-4825-b90c-bf9fc5fba32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e069a73e-d90f-4a09-8ad4-39dcc8cba033">
      <Terms xmlns="http://schemas.microsoft.com/office/infopath/2007/PartnerControls"/>
    </lcf76f155ced4ddcb4097134ff3c332f>
    <TaxCatchAll xmlns="1d60b6d6-009e-4825-b90c-bf9fc5fba320" xsi:nil="true"/>
    <SharedWithUsers xmlns="1d60b6d6-009e-4825-b90c-bf9fc5fba320">
      <UserInfo>
        <DisplayName>Charlotte Garcia</DisplayName>
        <AccountId>50</AccountId>
        <AccountType/>
      </UserInfo>
      <UserInfo>
        <DisplayName>Freya Perry</DisplayName>
        <AccountId>26</AccountId>
        <AccountType/>
      </UserInfo>
      <UserInfo>
        <DisplayName>Tara Mills</DisplayName>
        <AccountId>60</AccountId>
        <AccountType/>
      </UserInfo>
      <UserInfo>
        <DisplayName>Eleni Griffiths</DisplayName>
        <AccountId>31</AccountId>
        <AccountType/>
      </UserInfo>
      <UserInfo>
        <DisplayName>Danielle Jermy</DisplayName>
        <AccountId>16</AccountId>
        <AccountType/>
      </UserInfo>
    </SharedWithUsers>
  </documentManagement>
</p:properties>
</file>

<file path=customXml/itemProps1.xml><?xml version="1.0" encoding="utf-8"?>
<ds:datastoreItem xmlns:ds="http://schemas.openxmlformats.org/officeDocument/2006/customXml" ds:itemID="{DAB99933-B8BB-455E-8D54-08DFD7F53E3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069a73e-d90f-4a09-8ad4-39dcc8cba033"/>
    <ds:schemaRef ds:uri="1d60b6d6-009e-4825-b90c-bf9fc5fba32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7302B9D-9753-481C-B535-CD854040634E}">
  <ds:schemaRefs>
    <ds:schemaRef ds:uri="http://schemas.microsoft.com/sharepoint/v3/contenttype/forms"/>
  </ds:schemaRefs>
</ds:datastoreItem>
</file>

<file path=customXml/itemProps3.xml><?xml version="1.0" encoding="utf-8"?>
<ds:datastoreItem xmlns:ds="http://schemas.openxmlformats.org/officeDocument/2006/customXml" ds:itemID="{2D04D4D3-9706-427B-8C3B-36011F07787A}">
  <ds:schemaRefs>
    <ds:schemaRef ds:uri="http://purl.org/dc/dcmitype/"/>
    <ds:schemaRef ds:uri="http://schemas.microsoft.com/office/2006/documentManagement/types"/>
    <ds:schemaRef ds:uri="e069a73e-d90f-4a09-8ad4-39dcc8cba033"/>
    <ds:schemaRef ds:uri="http://schemas.microsoft.com/office/infopath/2007/PartnerControls"/>
    <ds:schemaRef ds:uri="http://www.w3.org/XML/1998/namespace"/>
    <ds:schemaRef ds:uri="http://schemas.openxmlformats.org/package/2006/metadata/core-properties"/>
    <ds:schemaRef ds:uri="http://purl.org/dc/terms/"/>
    <ds:schemaRef ds:uri="1d60b6d6-009e-4825-b90c-bf9fc5fba320"/>
    <ds:schemaRef ds:uri="http://schemas.microsoft.com/office/2006/metadata/properties"/>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Retrospect</Template>
  <TotalTime>0</TotalTime>
  <Words>521</Words>
  <Application>Microsoft Office PowerPoint</Application>
  <PresentationFormat>Widescreen</PresentationFormat>
  <Paragraphs>43</Paragraphs>
  <Slides>15</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Aptos</vt:lpstr>
      <vt:lpstr>Calibri</vt:lpstr>
      <vt:lpstr>Calibri Light</vt:lpstr>
      <vt:lpstr>Retrospect</vt:lpstr>
      <vt:lpstr>Year 1 Phonics screening test</vt:lpstr>
      <vt:lpstr>Aims </vt:lpstr>
      <vt:lpstr>Have a clear understanding of what the phonics test will look like </vt:lpstr>
      <vt:lpstr>PowerPoint Presentation</vt:lpstr>
      <vt:lpstr>PowerPoint Presentation</vt:lpstr>
      <vt:lpstr>PowerPoint Presentation</vt:lpstr>
      <vt:lpstr>PowerPoint Presentation</vt:lpstr>
      <vt:lpstr>PowerPoint Presentation</vt:lpstr>
      <vt:lpstr>Understand how the phonics test will be administered </vt:lpstr>
      <vt:lpstr>Understand how the children will be prepared for the test </vt:lpstr>
      <vt:lpstr>Understand how you can support your child at home</vt:lpstr>
      <vt:lpstr>Understand how the results will be reported to Parents/Carers? </vt:lpstr>
      <vt:lpstr>What happens if your child does not pass the phonics test in Year 1? </vt:lpstr>
      <vt:lpstr>Learning videos </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1 Phonics screening test</dc:title>
  <dc:creator>Danielle Gaynor</dc:creator>
  <cp:lastModifiedBy>Freya Perry</cp:lastModifiedBy>
  <cp:revision>9</cp:revision>
  <dcterms:created xsi:type="dcterms:W3CDTF">2020-02-09T20:06:41Z</dcterms:created>
  <dcterms:modified xsi:type="dcterms:W3CDTF">2024-02-06T16:24:07Z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0x010100C8945A6625005943B1E4CE5851CE1C1F</vt:lpwstr>
  </property>
  <property fmtid="{D5CDD505-2E9C-101B-9397-08002B2CF9AE}" pid="3" name="MediaServiceImageTags">
    <vt:lpwstr/>
  </property>
</Properties>
</file>