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2ZQKjqM0_Nk" TargetMode="External"/><Relationship Id="rId4" Type="http://schemas.openxmlformats.org/officeDocument/2006/relationships/hyperlink" Target="http://www.bbc.com/news/uk-6440270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uk-6440270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2ZQKjqM0_N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F8F7C8-4CFA-9134-1A0C-BAA95A2A9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A924F6F8-AE46-759C-0F4B-FCADDE981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EA8F216-588E-5743-6F14-EEA17462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33600FE-4F30-DA88-54EB-92649390F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363C8FF-94AC-1E31-6E20-8C3793A26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CE800AD1-8F32-4263-C887-B89B32C47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A1F328-331A-E1BD-0635-852F67B96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2001811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D965FA38-955A-FDC1-4C37-22643301E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02802" y="5669389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659217" y="5930330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6207328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3C9615C-D760-7D35-B037-32B341E6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0042DBC-CBBE-FD55-C712-730F5089A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5B23082-DAF0-2207-D68B-4B0324E21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D607A15-E05C-74B1-A4F8-B60C3F341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D84A391-BBAB-DB94-F8A3-287416B0E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97DA050A-DD70-0BE2-1B82-C7898DEC3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2023-05-05 at 05 AM</Schedule_Date>
    <Delivery_Option xmlns="4aed504c-ebe7-463e-82c7-15fe6339b33a">Schedule Delivery</Delivery_Option>
    <Schedule_ID xmlns="4aed504c-ebe7-463e-82c7-15fe6339b33a">1407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4" ma:contentTypeDescription="Create a new document." ma:contentTypeScope="" ma:versionID="b9848329c4a2aca52888cd7a74888871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5e2070ce668250938fcc034a6ea297e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  <ds:schemaRef ds:uri="454ff3c7-bf6c-4573-850b-dc1564d2356c"/>
    <ds:schemaRef ds:uri="4aed504c-ebe7-463e-82c7-15fe6339b33a"/>
  </ds:schemaRefs>
</ds:datastoreItem>
</file>

<file path=customXml/itemProps2.xml><?xml version="1.0" encoding="utf-8"?>
<ds:datastoreItem xmlns:ds="http://schemas.openxmlformats.org/officeDocument/2006/customXml" ds:itemID="{3B673ED5-881D-4F4D-BEC4-D5549A27D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d504c-ebe7-463e-82c7-15fe6339b33a"/>
    <ds:schemaRef ds:uri="454ff3c7-bf6c-4573-850b-dc1564d23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Danielle Jermy</cp:lastModifiedBy>
  <cp:revision>17</cp:revision>
  <dcterms:created xsi:type="dcterms:W3CDTF">2022-03-08T17:50:39Z</dcterms:created>
  <dcterms:modified xsi:type="dcterms:W3CDTF">2023-05-08T20:45:31Z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