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bc.co.uk/news/av/uk-66960442" TargetMode="External"/><Relationship Id="rId4" Type="http://schemas.openxmlformats.org/officeDocument/2006/relationships/hyperlink" Target="http://www.bbc.co.uk/news/uk-england-tyne-6695758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england-tyne-6695758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bbc.co.uk/news/av/uk-6696044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in the sky&#10;&#10;Description automatically generated">
            <a:extLst>
              <a:ext uri="{FF2B5EF4-FFF2-40B4-BE49-F238E27FC236}">
                <a16:creationId xmlns:a16="http://schemas.microsoft.com/office/drawing/2014/main" id="{E8A7EE22-EBF7-2056-FD57-8D6EA1C31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and an old person&#10;&#10;Description automatically generated">
            <a:extLst>
              <a:ext uri="{FF2B5EF4-FFF2-40B4-BE49-F238E27FC236}">
                <a16:creationId xmlns:a16="http://schemas.microsoft.com/office/drawing/2014/main" id="{6FB3F79B-95DB-EE86-AF8D-B0D7BAAD9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red and blue colors&#10;&#10;Description automatically generated">
            <a:extLst>
              <a:ext uri="{FF2B5EF4-FFF2-40B4-BE49-F238E27FC236}">
                <a16:creationId xmlns:a16="http://schemas.microsoft.com/office/drawing/2014/main" id="{0B58A34B-EEA5-26BF-3A35-C42B19F8A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characteristics of a person&#10;&#10;Description automatically generated with medium confidence">
            <a:extLst>
              <a:ext uri="{FF2B5EF4-FFF2-40B4-BE49-F238E27FC236}">
                <a16:creationId xmlns:a16="http://schemas.microsoft.com/office/drawing/2014/main" id="{CB51B0B9-8A19-ABC4-F291-C6E74A8B6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's information&#10;&#10;Description automatically generated">
            <a:extLst>
              <a:ext uri="{FF2B5EF4-FFF2-40B4-BE49-F238E27FC236}">
                <a16:creationId xmlns:a16="http://schemas.microsoft.com/office/drawing/2014/main" id="{73A3DFAD-BB0C-713C-0005-B490CC148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AE208083-8A3D-B506-0DDA-6A425DD2F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informational text boxes&#10;&#10;Description automatically generated with low confidence">
            <a:extLst>
              <a:ext uri="{FF2B5EF4-FFF2-40B4-BE49-F238E27FC236}">
                <a16:creationId xmlns:a16="http://schemas.microsoft.com/office/drawing/2014/main" id="{F8CAAD70-E07F-01CE-E094-5FA69008A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564867"/>
            <a:ext cx="2755568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0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in the middle of a hill&#10;&#10;Description automatically generated">
            <a:extLst>
              <a:ext uri="{FF2B5EF4-FFF2-40B4-BE49-F238E27FC236}">
                <a16:creationId xmlns:a16="http://schemas.microsoft.com/office/drawing/2014/main" id="{3E210F32-6734-7D5A-B29F-1EC53717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60695" y="5134086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429911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5744563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7EBD69DE-FD07-9FF5-D421-DB7EFBA87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A5C08797-E245-4294-A22E-1711ED48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n a hill&#10;&#10;Description automatically generated">
            <a:extLst>
              <a:ext uri="{FF2B5EF4-FFF2-40B4-BE49-F238E27FC236}">
                <a16:creationId xmlns:a16="http://schemas.microsoft.com/office/drawing/2014/main" id="{C644176D-19E5-8D2B-4EA9-18D544E03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with many different trees&#10;&#10;Description automatically generated with medium confidence">
            <a:extLst>
              <a:ext uri="{FF2B5EF4-FFF2-40B4-BE49-F238E27FC236}">
                <a16:creationId xmlns:a16="http://schemas.microsoft.com/office/drawing/2014/main" id="{0CB1FEA5-513F-279F-0A92-9A12F3521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A625539C-A816-BC2A-651A-FCCA08B0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in the middle of a hill&#10;&#10;Description automatically generated">
            <a:extLst>
              <a:ext uri="{FF2B5EF4-FFF2-40B4-BE49-F238E27FC236}">
                <a16:creationId xmlns:a16="http://schemas.microsoft.com/office/drawing/2014/main" id="{A5AF6803-3FE3-0300-7556-1E7B185A1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2023-10-13 at 05 AM</Schedule_Date>
    <Delivery_Option xmlns="4aed504c-ebe7-463e-82c7-15fe6339b33a">Schedule Delivery</Delivery_Option>
    <Schedule_ID xmlns="4aed504c-ebe7-463e-82c7-15fe6339b33a">1857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B2D884-9BD4-48E5-B82F-681FE46230A2}"/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20</cp:revision>
  <dcterms:created xsi:type="dcterms:W3CDTF">2022-03-08T17:50:39Z</dcterms:created>
  <dcterms:modified xsi:type="dcterms:W3CDTF">2023-10-10T11:57:33Z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